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7" r:id="rId3"/>
    <p:sldId id="362" r:id="rId4"/>
    <p:sldId id="316" r:id="rId5"/>
    <p:sldId id="363" r:id="rId6"/>
    <p:sldId id="364" r:id="rId7"/>
    <p:sldId id="409" r:id="rId8"/>
    <p:sldId id="410" r:id="rId9"/>
    <p:sldId id="411" r:id="rId10"/>
    <p:sldId id="365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08" r:id="rId27"/>
  </p:sldIdLst>
  <p:sldSz cx="13817600" cy="7772400"/>
  <p:notesSz cx="7010400" cy="92964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orient="horz" pos="1056" userDrawn="1">
          <p15:clr>
            <a:srgbClr val="A4A3A4"/>
          </p15:clr>
        </p15:guide>
        <p15:guide id="4" orient="horz" pos="4512" userDrawn="1">
          <p15:clr>
            <a:srgbClr val="A4A3A4"/>
          </p15:clr>
        </p15:guide>
        <p15:guide id="5" orient="horz" pos="672" userDrawn="1">
          <p15:clr>
            <a:srgbClr val="A4A3A4"/>
          </p15:clr>
        </p15:guide>
        <p15:guide id="6" orient="horz" pos="1152" userDrawn="1">
          <p15:clr>
            <a:srgbClr val="A4A3A4"/>
          </p15:clr>
        </p15:guide>
        <p15:guide id="7" pos="264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pos="2546" userDrawn="1">
          <p15:clr>
            <a:srgbClr val="A4A3A4"/>
          </p15:clr>
        </p15:guide>
        <p15:guide id="10" pos="4352" userDrawn="1">
          <p15:clr>
            <a:srgbClr val="A4A3A4"/>
          </p15:clr>
        </p15:guide>
        <p15:guide id="11" pos="7517" userDrawn="1">
          <p15:clr>
            <a:srgbClr val="A4A3A4"/>
          </p15:clr>
        </p15:guide>
        <p15:guide id="12" pos="8703" userDrawn="1">
          <p15:clr>
            <a:srgbClr val="A4A3A4"/>
          </p15:clr>
        </p15:guide>
        <p15:guide id="13" pos="83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188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ly, Kyle" initials="HK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E30"/>
    <a:srgbClr val="DB6F27"/>
    <a:srgbClr val="008599"/>
    <a:srgbClr val="940E14"/>
    <a:srgbClr val="E6E6E6"/>
    <a:srgbClr val="F5CC1F"/>
    <a:srgbClr val="46712B"/>
    <a:srgbClr val="712886"/>
    <a:srgbClr val="FFD400"/>
    <a:srgbClr val="4C5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8" autoAdjust="0"/>
    <p:restoredTop sz="98699" autoAdjust="0"/>
  </p:normalViewPr>
  <p:slideViewPr>
    <p:cSldViewPr>
      <p:cViewPr varScale="1">
        <p:scale>
          <a:sx n="98" d="100"/>
          <a:sy n="98" d="100"/>
        </p:scale>
        <p:origin x="282" y="84"/>
      </p:cViewPr>
      <p:guideLst>
        <p:guide orient="horz" pos="4080"/>
        <p:guide orient="horz" pos="432"/>
        <p:guide orient="horz" pos="1056"/>
        <p:guide orient="horz" pos="4512"/>
        <p:guide orient="horz" pos="672"/>
        <p:guide orient="horz" pos="1152"/>
        <p:guide pos="264"/>
        <p:guide/>
        <p:guide pos="2546"/>
        <p:guide pos="4352"/>
        <p:guide pos="7517"/>
        <p:guide pos="8703"/>
        <p:guide pos="8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696" y="-96"/>
      </p:cViewPr>
      <p:guideLst>
        <p:guide orient="horz" pos="2920"/>
        <p:guide pos="218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015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3" tIns="45899" rIns="91803" bIns="4589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86" y="0"/>
            <a:ext cx="3039014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3" tIns="45899" rIns="91803" bIns="458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3039015" cy="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3" tIns="45899" rIns="91803" bIns="4589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86" y="8829989"/>
            <a:ext cx="3039014" cy="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3" tIns="45899" rIns="91803" bIns="458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22F04E68-DC45-4C44-8CD0-64C6B3FED5D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728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015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3" tIns="45899" rIns="91803" bIns="4589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6" y="0"/>
            <a:ext cx="3039014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3" tIns="45899" rIns="91803" bIns="458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7382"/>
            <a:ext cx="5142455" cy="41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3" tIns="45899" rIns="91803" bIns="45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9015" cy="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3" tIns="45899" rIns="91803" bIns="4589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6" y="8829989"/>
            <a:ext cx="3039014" cy="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3" tIns="45899" rIns="91803" bIns="458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4D5CD420-CE54-2F43-8C9F-DC7D41AB5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8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5CD420-CE54-2F43-8C9F-DC7D41AB5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5CD420-CE54-2F43-8C9F-DC7D41AB5F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5CD420-CE54-2F43-8C9F-DC7D41AB5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1"/>
            <a:ext cx="13817600" cy="7772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279400" y="3"/>
            <a:ext cx="6096000" cy="5265615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657858" y="5029199"/>
            <a:ext cx="5336542" cy="1524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3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00" y="6707912"/>
            <a:ext cx="2197702" cy="544824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93" y="1041403"/>
            <a:ext cx="27042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9630448" y="7202488"/>
            <a:ext cx="3559079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1236">
                <a:solidFill>
                  <a:srgbClr val="8F8F8F"/>
                </a:solidFill>
              </a:rPr>
              <a:pPr algn="r"/>
              <a:t>9/30/2016 11:33:12 AM</a:t>
            </a:fld>
            <a:endParaRPr lang="en-US" sz="1236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93" y="1041403"/>
            <a:ext cx="27042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942109" y="4038600"/>
            <a:ext cx="5757333" cy="762000"/>
          </a:xfrm>
        </p:spPr>
        <p:txBody>
          <a:bodyPr anchor="t"/>
          <a:lstStyle>
            <a:lvl1pPr>
              <a:defRPr sz="164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0709" y="3048000"/>
            <a:ext cx="5758735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73" b="0" cap="none">
                <a:solidFill>
                  <a:srgbClr val="46712B"/>
                </a:solidFill>
              </a:defRPr>
            </a:lvl1pPr>
            <a:lvl2pPr marL="628056" indent="0">
              <a:buNone/>
              <a:defRPr sz="2473"/>
            </a:lvl2pPr>
            <a:lvl3pPr marL="1256111" indent="0">
              <a:buNone/>
              <a:defRPr sz="2198"/>
            </a:lvl3pPr>
            <a:lvl4pPr marL="1884167" indent="0">
              <a:buNone/>
              <a:defRPr sz="1923"/>
            </a:lvl4pPr>
            <a:lvl5pPr marL="2512223" indent="0">
              <a:buNone/>
              <a:defRPr sz="1923"/>
            </a:lvl5pPr>
            <a:lvl6pPr marL="3140278" indent="0">
              <a:buNone/>
              <a:defRPr sz="1923"/>
            </a:lvl6pPr>
            <a:lvl7pPr marL="3768334" indent="0">
              <a:buNone/>
              <a:defRPr sz="1923"/>
            </a:lvl7pPr>
            <a:lvl8pPr marL="4396389" indent="0">
              <a:buNone/>
              <a:defRPr sz="1923"/>
            </a:lvl8pPr>
            <a:lvl9pPr marL="5024445" indent="0">
              <a:buNone/>
              <a:defRPr sz="192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96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074" y="457203"/>
            <a:ext cx="12561455" cy="35083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557661" y="7315203"/>
            <a:ext cx="606265" cy="25717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5D2401-91C3-5949-AE84-3909CAD91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8074" y="1143000"/>
            <a:ext cx="12561455" cy="5769864"/>
          </a:xfrm>
          <a:prstGeom prst="rect">
            <a:avLst/>
          </a:prstGeom>
        </p:spPr>
        <p:txBody>
          <a:bodyPr/>
          <a:lstStyle>
            <a:lvl1pPr>
              <a:spcBef>
                <a:spcPts val="1213"/>
              </a:spcBef>
              <a:defRPr sz="1648"/>
            </a:lvl1pPr>
            <a:lvl2pPr marL="625876" indent="-311848">
              <a:spcBef>
                <a:spcPts val="1213"/>
              </a:spcBef>
              <a:buClr>
                <a:schemeClr val="accent2"/>
              </a:buClr>
              <a:tabLst/>
              <a:defRPr sz="1648"/>
            </a:lvl2pPr>
            <a:lvl3pPr>
              <a:defRPr sz="1648"/>
            </a:lvl3pPr>
            <a:lvl4pPr>
              <a:spcBef>
                <a:spcPts val="1213"/>
              </a:spcBef>
              <a:defRPr sz="1648"/>
            </a:lvl4pPr>
            <a:lvl5pPr>
              <a:spcBef>
                <a:spcPts val="1213"/>
              </a:spcBef>
              <a:defRPr sz="1923"/>
            </a:lvl5pPr>
            <a:lvl6pPr>
              <a:defRPr sz="2473"/>
            </a:lvl6pPr>
            <a:lvl7pPr>
              <a:defRPr sz="2473"/>
            </a:lvl7pPr>
            <a:lvl8pPr>
              <a:defRPr sz="2473"/>
            </a:lvl8pPr>
            <a:lvl9pPr>
              <a:defRPr sz="2473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55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557661" y="7315203"/>
            <a:ext cx="606265" cy="25717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A3226C-0FCD-5545-8ABF-D80583CE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6908769" y="3738244"/>
            <a:ext cx="65" cy="2959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56111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2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28074" y="457203"/>
            <a:ext cx="12561455" cy="3508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85963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2" name="TimeSlide" hidden="1"/>
          <p:cNvSpPr>
            <a:spLocks noChangeArrowheads="1"/>
          </p:cNvSpPr>
          <p:nvPr/>
        </p:nvSpPr>
        <p:spPr bwMode="gray">
          <a:xfrm>
            <a:off x="9630448" y="7202488"/>
            <a:ext cx="3559079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8C3F495C-896F-2D4F-B3B1-C8739ADF2BDF}" type="datetime9">
              <a:rPr lang="en-US" sz="1236">
                <a:solidFill>
                  <a:srgbClr val="8F8F8F"/>
                </a:solidFill>
              </a:rPr>
              <a:pPr algn="r"/>
              <a:t>9/30/2016 11:33:12 AM</a:t>
            </a:fld>
            <a:endParaRPr lang="en-US" sz="1236" dirty="0">
              <a:solidFill>
                <a:srgbClr val="8F8F8F"/>
              </a:solidFill>
            </a:endParaRPr>
          </a:p>
        </p:txBody>
      </p:sp>
      <p:pic>
        <p:nvPicPr>
          <p:cNvPr id="1033" name="DraftSlide" descr="F:\Shetty\draft stamp garamond.wmf" hidden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93" y="1041403"/>
            <a:ext cx="27042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28074" y="1295400"/>
            <a:ext cx="1256145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7388352"/>
            <a:ext cx="679037" cy="16975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 bwMode="auto">
          <a:xfrm>
            <a:off x="628074" y="7239000"/>
            <a:ext cx="1256145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28074" y="914400"/>
            <a:ext cx="1256145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 userDrawn="1"/>
        </p:nvSpPr>
        <p:spPr>
          <a:xfrm>
            <a:off x="12708024" y="7304128"/>
            <a:ext cx="565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570E4D-81B6-4C9A-BB92-277D73D0F107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49" r:id="rId3"/>
    <p:sldLayoutId id="2147483816" r:id="rId4"/>
  </p:sldLayoutIdLst>
  <p:hf hdr="0" ftr="0" dt="0"/>
  <p:txStyles>
    <p:titleStyle>
      <a:lvl1pPr algn="l" defTabSz="1467645" rtl="0" eaLnBrk="1" fontAlgn="base" hangingPunct="1">
        <a:spcBef>
          <a:spcPct val="0"/>
        </a:spcBef>
        <a:spcAft>
          <a:spcPct val="0"/>
        </a:spcAft>
        <a:defRPr sz="2473" b="1" cap="none">
          <a:solidFill>
            <a:schemeClr val="accent3"/>
          </a:solidFill>
          <a:latin typeface="Arial"/>
          <a:ea typeface="MS PGothic" pitchFamily="34" charset="-128"/>
          <a:cs typeface="Arial"/>
        </a:defRPr>
      </a:lvl1pPr>
      <a:lvl2pPr algn="l" defTabSz="1467645" rtl="0" eaLnBrk="1" fontAlgn="base" hangingPunct="1"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2pPr>
      <a:lvl3pPr algn="l" defTabSz="1467645" rtl="0" eaLnBrk="1" fontAlgn="base" hangingPunct="1"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3pPr>
      <a:lvl4pPr algn="l" defTabSz="1467645" rtl="0" eaLnBrk="1" fontAlgn="base" hangingPunct="1"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4pPr>
      <a:lvl5pPr algn="l" defTabSz="1467645" rtl="0" eaLnBrk="1" fontAlgn="base" hangingPunct="1">
        <a:spcBef>
          <a:spcPct val="0"/>
        </a:spcBef>
        <a:spcAft>
          <a:spcPct val="0"/>
        </a:spcAft>
        <a:defRPr sz="3022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5pPr>
      <a:lvl6pPr marL="628056" algn="l" defTabSz="1467645" rtl="0" eaLnBrk="1" fontAlgn="base" hangingPunct="1">
        <a:spcBef>
          <a:spcPct val="0"/>
        </a:spcBef>
        <a:spcAft>
          <a:spcPct val="0"/>
        </a:spcAft>
        <a:defRPr sz="2747" b="1">
          <a:solidFill>
            <a:schemeClr val="tx1"/>
          </a:solidFill>
          <a:latin typeface="Garamond" charset="0"/>
        </a:defRPr>
      </a:lvl6pPr>
      <a:lvl7pPr marL="1256111" algn="l" defTabSz="1467645" rtl="0" eaLnBrk="1" fontAlgn="base" hangingPunct="1">
        <a:spcBef>
          <a:spcPct val="0"/>
        </a:spcBef>
        <a:spcAft>
          <a:spcPct val="0"/>
        </a:spcAft>
        <a:defRPr sz="2747" b="1">
          <a:solidFill>
            <a:schemeClr val="tx1"/>
          </a:solidFill>
          <a:latin typeface="Garamond" charset="0"/>
        </a:defRPr>
      </a:lvl7pPr>
      <a:lvl8pPr marL="1884167" algn="l" defTabSz="1467645" rtl="0" eaLnBrk="1" fontAlgn="base" hangingPunct="1">
        <a:spcBef>
          <a:spcPct val="0"/>
        </a:spcBef>
        <a:spcAft>
          <a:spcPct val="0"/>
        </a:spcAft>
        <a:defRPr sz="2747" b="1">
          <a:solidFill>
            <a:schemeClr val="tx1"/>
          </a:solidFill>
          <a:latin typeface="Garamond" charset="0"/>
        </a:defRPr>
      </a:lvl8pPr>
      <a:lvl9pPr marL="2512223" algn="l" defTabSz="1467645" rtl="0" eaLnBrk="1" fontAlgn="base" hangingPunct="1">
        <a:spcBef>
          <a:spcPct val="0"/>
        </a:spcBef>
        <a:spcAft>
          <a:spcPct val="0"/>
        </a:spcAft>
        <a:defRPr sz="2747" b="1">
          <a:solidFill>
            <a:schemeClr val="tx1"/>
          </a:solidFill>
          <a:latin typeface="Garamond" charset="0"/>
        </a:defRPr>
      </a:lvl9pPr>
    </p:titleStyle>
    <p:bodyStyle>
      <a:lvl1pPr marL="311848" indent="-311848" algn="l" defTabSz="1467645" rtl="0" eaLnBrk="1" fontAlgn="base" hangingPunct="1">
        <a:spcBef>
          <a:spcPts val="1213"/>
        </a:spcBef>
        <a:spcAft>
          <a:spcPct val="0"/>
        </a:spcAft>
        <a:buClr>
          <a:schemeClr val="accent1"/>
        </a:buClr>
        <a:buSzPct val="110000"/>
        <a:buFont typeface="Arial"/>
        <a:buChar char="•"/>
        <a:defRPr sz="1648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625876" indent="-311848" algn="l" defTabSz="1467645" rtl="0" eaLnBrk="1" fontAlgn="base" hangingPunct="1">
        <a:spcBef>
          <a:spcPts val="1213"/>
        </a:spcBef>
        <a:spcAft>
          <a:spcPct val="0"/>
        </a:spcAft>
        <a:buClr>
          <a:schemeClr val="accent2"/>
        </a:buClr>
        <a:buSzPct val="110000"/>
        <a:buFont typeface="Arial"/>
        <a:buChar char="•"/>
        <a:tabLst/>
        <a:defRPr sz="1648" b="0" baseline="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939903" indent="-311848" algn="l" defTabSz="1467645" rtl="0" eaLnBrk="1" fontAlgn="base" hangingPunct="1">
        <a:spcBef>
          <a:spcPts val="121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648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269196" indent="-311848" algn="l" defTabSz="1467645" rtl="0" eaLnBrk="1" fontAlgn="base" hangingPunct="1">
        <a:spcBef>
          <a:spcPts val="1213"/>
        </a:spcBef>
        <a:spcAft>
          <a:spcPct val="0"/>
        </a:spcAft>
        <a:buClr>
          <a:schemeClr val="accent4"/>
        </a:buClr>
        <a:buSzPct val="110000"/>
        <a:buFont typeface="Arial"/>
        <a:buChar char="•"/>
        <a:defRPr sz="1648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243027" indent="-298763" algn="l" defTabSz="1467645" rtl="0" eaLnBrk="1" fontAlgn="base" hangingPunct="1">
        <a:spcBef>
          <a:spcPts val="121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923">
          <a:solidFill>
            <a:schemeClr val="accent3"/>
          </a:solidFill>
          <a:latin typeface="Arial"/>
          <a:ea typeface="MS PGothic" pitchFamily="34" charset="-128"/>
          <a:cs typeface="Arial"/>
        </a:defRPr>
      </a:lvl5pPr>
      <a:lvl6pPr marL="1871082" indent="-298763" algn="l" defTabSz="1467645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648">
          <a:solidFill>
            <a:schemeClr val="tx1"/>
          </a:solidFill>
          <a:latin typeface="+mn-lt"/>
          <a:ea typeface="ＭＳ Ｐゴシック" charset="-128"/>
        </a:defRPr>
      </a:lvl6pPr>
      <a:lvl7pPr marL="2499138" indent="-298763" algn="l" defTabSz="1467645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648">
          <a:solidFill>
            <a:schemeClr val="tx1"/>
          </a:solidFill>
          <a:latin typeface="+mn-lt"/>
          <a:ea typeface="ＭＳ Ｐゴシック" charset="-128"/>
        </a:defRPr>
      </a:lvl7pPr>
      <a:lvl8pPr marL="3127194" indent="-298763" algn="l" defTabSz="1467645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648">
          <a:solidFill>
            <a:schemeClr val="tx1"/>
          </a:solidFill>
          <a:latin typeface="+mn-lt"/>
          <a:ea typeface="ＭＳ Ｐゴシック" charset="-128"/>
        </a:defRPr>
      </a:lvl8pPr>
      <a:lvl9pPr marL="3755249" indent="-298763" algn="l" defTabSz="1467645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648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1pPr>
      <a:lvl2pPr marL="628056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2pPr>
      <a:lvl3pPr marL="1256111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3pPr>
      <a:lvl4pPr marL="1884167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4pPr>
      <a:lvl5pPr marL="2512223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5pPr>
      <a:lvl6pPr marL="3140278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6pPr>
      <a:lvl7pPr marL="3768334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7pPr>
      <a:lvl8pPr marL="4396389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8pPr>
      <a:lvl9pPr marL="5024445" algn="l" defTabSz="628056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187" y="-358452"/>
            <a:ext cx="184731" cy="38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923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89000" y="3352800"/>
            <a:ext cx="4977491" cy="914400"/>
          </a:xfrm>
        </p:spPr>
        <p:txBody>
          <a:bodyPr/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Group Umbrella Program </a:t>
            </a:r>
          </a:p>
        </p:txBody>
      </p:sp>
    </p:spTree>
    <p:extLst>
      <p:ext uri="{BB962C8B-B14F-4D97-AF65-F5344CB8AC3E}">
        <p14:creationId xmlns:p14="http://schemas.microsoft.com/office/powerpoint/2010/main" val="375336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71" y="3236735"/>
            <a:ext cx="4731058" cy="11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Personal Umbrella Coverage   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27827" y="6490434"/>
            <a:ext cx="2225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accent1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Family Offices Clients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074" y="1416280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What Is It?</a:t>
            </a:r>
            <a:endParaRPr lang="en-US" sz="11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70085" y="1995118"/>
            <a:ext cx="8694915" cy="1199455"/>
            <a:chOff x="3370085" y="2145242"/>
            <a:chExt cx="8694915" cy="1199455"/>
          </a:xfrm>
        </p:grpSpPr>
        <p:sp>
          <p:nvSpPr>
            <p:cNvPr id="3" name="Rectangle 2"/>
            <p:cNvSpPr/>
            <p:nvPr/>
          </p:nvSpPr>
          <p:spPr>
            <a:xfrm>
              <a:off x="5156200" y="2930263"/>
              <a:ext cx="69088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chemeClr val="accent5"/>
                  </a:solidFill>
                  <a:latin typeface="+mj-lt"/>
                  <a:ea typeface="Batang" panose="02030600000101010101" pitchFamily="18" charset="-127"/>
                  <a:cs typeface="Times New Roman" panose="02020603050405020304" pitchFamily="18" charset="0"/>
                </a:rPr>
                <a:t>Written for a specific and defined group of individuals.</a:t>
              </a:r>
              <a:endParaRPr lang="en-US" sz="1600" b="1" dirty="0">
                <a:solidFill>
                  <a:schemeClr val="accent5"/>
                </a:solidFill>
                <a:latin typeface="+mj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370085" y="2145242"/>
              <a:ext cx="1651050" cy="1199455"/>
              <a:chOff x="931685" y="1908346"/>
              <a:chExt cx="1651050" cy="1199455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931685" y="2617488"/>
                <a:ext cx="1651050" cy="490313"/>
              </a:xfrm>
              <a:prstGeom prst="ellipse">
                <a:avLst/>
              </a:prstGeom>
              <a:solidFill>
                <a:schemeClr val="bg2"/>
              </a:solidFill>
              <a:ln w="571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grpSp>
            <p:nvGrpSpPr>
              <p:cNvPr id="47" name="Group 4"/>
              <p:cNvGrpSpPr>
                <a:grpSpLocks noChangeAspect="1"/>
              </p:cNvGrpSpPr>
              <p:nvPr/>
            </p:nvGrpSpPr>
            <p:grpSpPr bwMode="auto">
              <a:xfrm>
                <a:off x="1206292" y="1908346"/>
                <a:ext cx="1101838" cy="1102689"/>
                <a:chOff x="624" y="2349"/>
                <a:chExt cx="1292" cy="1293"/>
              </a:xfrm>
              <a:solidFill>
                <a:schemeClr val="accent5"/>
              </a:solidFill>
            </p:grpSpPr>
            <p:sp>
              <p:nvSpPr>
                <p:cNvPr id="49" name="Oval 5"/>
                <p:cNvSpPr>
                  <a:spLocks noChangeArrowheads="1"/>
                </p:cNvSpPr>
                <p:nvPr/>
              </p:nvSpPr>
              <p:spPr bwMode="auto">
                <a:xfrm>
                  <a:off x="1121" y="2523"/>
                  <a:ext cx="298" cy="29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Freeform 6"/>
                <p:cNvSpPr>
                  <a:spLocks/>
                </p:cNvSpPr>
                <p:nvPr/>
              </p:nvSpPr>
              <p:spPr bwMode="auto">
                <a:xfrm>
                  <a:off x="1021" y="2846"/>
                  <a:ext cx="498" cy="796"/>
                </a:xfrm>
                <a:custGeom>
                  <a:avLst/>
                  <a:gdLst>
                    <a:gd name="T0" fmla="*/ 462 w 924"/>
                    <a:gd name="T1" fmla="*/ 0 h 1477"/>
                    <a:gd name="T2" fmla="*/ 0 w 924"/>
                    <a:gd name="T3" fmla="*/ 462 h 1477"/>
                    <a:gd name="T4" fmla="*/ 0 w 924"/>
                    <a:gd name="T5" fmla="*/ 646 h 1477"/>
                    <a:gd name="T6" fmla="*/ 185 w 924"/>
                    <a:gd name="T7" fmla="*/ 831 h 1477"/>
                    <a:gd name="T8" fmla="*/ 185 w 924"/>
                    <a:gd name="T9" fmla="*/ 1200 h 1477"/>
                    <a:gd name="T10" fmla="*/ 462 w 924"/>
                    <a:gd name="T11" fmla="*/ 1477 h 1477"/>
                    <a:gd name="T12" fmla="*/ 739 w 924"/>
                    <a:gd name="T13" fmla="*/ 1200 h 1477"/>
                    <a:gd name="T14" fmla="*/ 739 w 924"/>
                    <a:gd name="T15" fmla="*/ 831 h 1477"/>
                    <a:gd name="T16" fmla="*/ 924 w 924"/>
                    <a:gd name="T17" fmla="*/ 646 h 1477"/>
                    <a:gd name="T18" fmla="*/ 924 w 924"/>
                    <a:gd name="T19" fmla="*/ 462 h 1477"/>
                    <a:gd name="T20" fmla="*/ 462 w 924"/>
                    <a:gd name="T21" fmla="*/ 0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24" h="1477">
                      <a:moveTo>
                        <a:pt x="462" y="0"/>
                      </a:moveTo>
                      <a:cubicBezTo>
                        <a:pt x="207" y="0"/>
                        <a:pt x="0" y="207"/>
                        <a:pt x="0" y="462"/>
                      </a:cubicBezTo>
                      <a:cubicBezTo>
                        <a:pt x="0" y="646"/>
                        <a:pt x="0" y="646"/>
                        <a:pt x="0" y="646"/>
                      </a:cubicBezTo>
                      <a:cubicBezTo>
                        <a:pt x="0" y="748"/>
                        <a:pt x="83" y="831"/>
                        <a:pt x="185" y="831"/>
                      </a:cubicBezTo>
                      <a:cubicBezTo>
                        <a:pt x="185" y="1200"/>
                        <a:pt x="185" y="1200"/>
                        <a:pt x="185" y="1200"/>
                      </a:cubicBezTo>
                      <a:cubicBezTo>
                        <a:pt x="185" y="1353"/>
                        <a:pt x="309" y="1477"/>
                        <a:pt x="462" y="1477"/>
                      </a:cubicBezTo>
                      <a:cubicBezTo>
                        <a:pt x="615" y="1477"/>
                        <a:pt x="739" y="1353"/>
                        <a:pt x="739" y="1200"/>
                      </a:cubicBezTo>
                      <a:cubicBezTo>
                        <a:pt x="739" y="831"/>
                        <a:pt x="739" y="831"/>
                        <a:pt x="739" y="831"/>
                      </a:cubicBezTo>
                      <a:cubicBezTo>
                        <a:pt x="841" y="831"/>
                        <a:pt x="924" y="748"/>
                        <a:pt x="924" y="646"/>
                      </a:cubicBezTo>
                      <a:cubicBezTo>
                        <a:pt x="924" y="462"/>
                        <a:pt x="924" y="462"/>
                        <a:pt x="924" y="462"/>
                      </a:cubicBezTo>
                      <a:cubicBezTo>
                        <a:pt x="924" y="207"/>
                        <a:pt x="717" y="0"/>
                        <a:pt x="46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Oval 7"/>
                <p:cNvSpPr>
                  <a:spLocks noChangeArrowheads="1"/>
                </p:cNvSpPr>
                <p:nvPr/>
              </p:nvSpPr>
              <p:spPr bwMode="auto">
                <a:xfrm>
                  <a:off x="1519" y="2349"/>
                  <a:ext cx="297" cy="29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Freeform 8"/>
                <p:cNvSpPr>
                  <a:spLocks/>
                </p:cNvSpPr>
                <p:nvPr/>
              </p:nvSpPr>
              <p:spPr bwMode="auto">
                <a:xfrm>
                  <a:off x="1431" y="2672"/>
                  <a:ext cx="485" cy="796"/>
                </a:xfrm>
                <a:custGeom>
                  <a:avLst/>
                  <a:gdLst>
                    <a:gd name="T0" fmla="*/ 901 w 901"/>
                    <a:gd name="T1" fmla="*/ 462 h 1477"/>
                    <a:gd name="T2" fmla="*/ 901 w 901"/>
                    <a:gd name="T3" fmla="*/ 646 h 1477"/>
                    <a:gd name="T4" fmla="*/ 716 w 901"/>
                    <a:gd name="T5" fmla="*/ 831 h 1477"/>
                    <a:gd name="T6" fmla="*/ 716 w 901"/>
                    <a:gd name="T7" fmla="*/ 1200 h 1477"/>
                    <a:gd name="T8" fmla="*/ 439 w 901"/>
                    <a:gd name="T9" fmla="*/ 1477 h 1477"/>
                    <a:gd name="T10" fmla="*/ 163 w 901"/>
                    <a:gd name="T11" fmla="*/ 1200 h 1477"/>
                    <a:gd name="T12" fmla="*/ 163 w 901"/>
                    <a:gd name="T13" fmla="*/ 1174 h 1477"/>
                    <a:gd name="T14" fmla="*/ 255 w 901"/>
                    <a:gd name="T15" fmla="*/ 969 h 1477"/>
                    <a:gd name="T16" fmla="*/ 255 w 901"/>
                    <a:gd name="T17" fmla="*/ 785 h 1477"/>
                    <a:gd name="T18" fmla="*/ 0 w 901"/>
                    <a:gd name="T19" fmla="*/ 319 h 1477"/>
                    <a:gd name="T20" fmla="*/ 439 w 901"/>
                    <a:gd name="T21" fmla="*/ 0 h 1477"/>
                    <a:gd name="T22" fmla="*/ 901 w 901"/>
                    <a:gd name="T23" fmla="*/ 462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01" h="1477">
                      <a:moveTo>
                        <a:pt x="901" y="462"/>
                      </a:moveTo>
                      <a:cubicBezTo>
                        <a:pt x="901" y="646"/>
                        <a:pt x="901" y="646"/>
                        <a:pt x="901" y="646"/>
                      </a:cubicBezTo>
                      <a:cubicBezTo>
                        <a:pt x="901" y="748"/>
                        <a:pt x="818" y="831"/>
                        <a:pt x="716" y="831"/>
                      </a:cubicBezTo>
                      <a:cubicBezTo>
                        <a:pt x="716" y="1200"/>
                        <a:pt x="716" y="1200"/>
                        <a:pt x="716" y="1200"/>
                      </a:cubicBezTo>
                      <a:cubicBezTo>
                        <a:pt x="716" y="1353"/>
                        <a:pt x="593" y="1477"/>
                        <a:pt x="439" y="1477"/>
                      </a:cubicBezTo>
                      <a:cubicBezTo>
                        <a:pt x="286" y="1477"/>
                        <a:pt x="163" y="1353"/>
                        <a:pt x="163" y="1200"/>
                      </a:cubicBezTo>
                      <a:cubicBezTo>
                        <a:pt x="163" y="1174"/>
                        <a:pt x="163" y="1174"/>
                        <a:pt x="163" y="1174"/>
                      </a:cubicBezTo>
                      <a:cubicBezTo>
                        <a:pt x="219" y="1124"/>
                        <a:pt x="255" y="1050"/>
                        <a:pt x="255" y="969"/>
                      </a:cubicBezTo>
                      <a:cubicBezTo>
                        <a:pt x="255" y="785"/>
                        <a:pt x="255" y="785"/>
                        <a:pt x="255" y="785"/>
                      </a:cubicBezTo>
                      <a:cubicBezTo>
                        <a:pt x="255" y="589"/>
                        <a:pt x="153" y="417"/>
                        <a:pt x="0" y="319"/>
                      </a:cubicBezTo>
                      <a:cubicBezTo>
                        <a:pt x="60" y="134"/>
                        <a:pt x="235" y="0"/>
                        <a:pt x="439" y="0"/>
                      </a:cubicBezTo>
                      <a:cubicBezTo>
                        <a:pt x="694" y="0"/>
                        <a:pt x="901" y="207"/>
                        <a:pt x="901" y="4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724" y="2349"/>
                  <a:ext cx="297" cy="29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eform 10"/>
                <p:cNvSpPr>
                  <a:spLocks/>
                </p:cNvSpPr>
                <p:nvPr/>
              </p:nvSpPr>
              <p:spPr bwMode="auto">
                <a:xfrm>
                  <a:off x="624" y="2672"/>
                  <a:ext cx="485" cy="796"/>
                </a:xfrm>
                <a:custGeom>
                  <a:avLst/>
                  <a:gdLst>
                    <a:gd name="T0" fmla="*/ 646 w 901"/>
                    <a:gd name="T1" fmla="*/ 969 h 1477"/>
                    <a:gd name="T2" fmla="*/ 738 w 901"/>
                    <a:gd name="T3" fmla="*/ 1174 h 1477"/>
                    <a:gd name="T4" fmla="*/ 738 w 901"/>
                    <a:gd name="T5" fmla="*/ 1200 h 1477"/>
                    <a:gd name="T6" fmla="*/ 462 w 901"/>
                    <a:gd name="T7" fmla="*/ 1477 h 1477"/>
                    <a:gd name="T8" fmla="*/ 185 w 901"/>
                    <a:gd name="T9" fmla="*/ 1200 h 1477"/>
                    <a:gd name="T10" fmla="*/ 185 w 901"/>
                    <a:gd name="T11" fmla="*/ 831 h 1477"/>
                    <a:gd name="T12" fmla="*/ 0 w 901"/>
                    <a:gd name="T13" fmla="*/ 646 h 1477"/>
                    <a:gd name="T14" fmla="*/ 0 w 901"/>
                    <a:gd name="T15" fmla="*/ 462 h 1477"/>
                    <a:gd name="T16" fmla="*/ 462 w 901"/>
                    <a:gd name="T17" fmla="*/ 0 h 1477"/>
                    <a:gd name="T18" fmla="*/ 901 w 901"/>
                    <a:gd name="T19" fmla="*/ 319 h 1477"/>
                    <a:gd name="T20" fmla="*/ 646 w 901"/>
                    <a:gd name="T21" fmla="*/ 785 h 1477"/>
                    <a:gd name="T22" fmla="*/ 646 w 901"/>
                    <a:gd name="T23" fmla="*/ 969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01" h="1477">
                      <a:moveTo>
                        <a:pt x="646" y="969"/>
                      </a:moveTo>
                      <a:cubicBezTo>
                        <a:pt x="646" y="1050"/>
                        <a:pt x="682" y="1124"/>
                        <a:pt x="738" y="1174"/>
                      </a:cubicBezTo>
                      <a:cubicBezTo>
                        <a:pt x="738" y="1200"/>
                        <a:pt x="738" y="1200"/>
                        <a:pt x="738" y="1200"/>
                      </a:cubicBezTo>
                      <a:cubicBezTo>
                        <a:pt x="738" y="1353"/>
                        <a:pt x="615" y="1477"/>
                        <a:pt x="462" y="1477"/>
                      </a:cubicBezTo>
                      <a:cubicBezTo>
                        <a:pt x="308" y="1477"/>
                        <a:pt x="185" y="1353"/>
                        <a:pt x="185" y="1200"/>
                      </a:cubicBezTo>
                      <a:cubicBezTo>
                        <a:pt x="185" y="831"/>
                        <a:pt x="185" y="831"/>
                        <a:pt x="185" y="831"/>
                      </a:cubicBezTo>
                      <a:cubicBezTo>
                        <a:pt x="83" y="831"/>
                        <a:pt x="0" y="748"/>
                        <a:pt x="0" y="646"/>
                      </a:cubicBezTo>
                      <a:cubicBezTo>
                        <a:pt x="0" y="462"/>
                        <a:pt x="0" y="462"/>
                        <a:pt x="0" y="462"/>
                      </a:cubicBezTo>
                      <a:cubicBezTo>
                        <a:pt x="0" y="207"/>
                        <a:pt x="207" y="0"/>
                        <a:pt x="462" y="0"/>
                      </a:cubicBezTo>
                      <a:cubicBezTo>
                        <a:pt x="666" y="0"/>
                        <a:pt x="841" y="134"/>
                        <a:pt x="901" y="319"/>
                      </a:cubicBezTo>
                      <a:cubicBezTo>
                        <a:pt x="748" y="417"/>
                        <a:pt x="646" y="589"/>
                        <a:pt x="646" y="785"/>
                      </a:cubicBezTo>
                      <a:lnTo>
                        <a:pt x="646" y="9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cxnSp>
        <p:nvCxnSpPr>
          <p:cNvPr id="73" name="Straight Connector 72"/>
          <p:cNvCxnSpPr/>
          <p:nvPr/>
        </p:nvCxnSpPr>
        <p:spPr>
          <a:xfrm flipV="1">
            <a:off x="899885" y="3844911"/>
            <a:ext cx="12224329" cy="156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274164"/>
            <a:ext cx="1381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MGA Group Umbrella Program </a:t>
            </a:r>
            <a:r>
              <a:rPr lang="en-US" sz="1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074" y="6495959"/>
            <a:ext cx="2996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3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Wealth Management Firm Clients</a:t>
            </a:r>
            <a:endParaRPr lang="en-US" sz="1050" b="1" dirty="0">
              <a:solidFill>
                <a:schemeClr val="accent3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4625" y="6490434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Corporation Executives Clients</a:t>
            </a:r>
            <a:endParaRPr lang="en-US" sz="1050" b="1" dirty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1193800" y="4906317"/>
            <a:ext cx="1542829" cy="1486742"/>
            <a:chOff x="3483" y="1613"/>
            <a:chExt cx="1733" cy="1670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202" y="1817"/>
              <a:ext cx="1014" cy="1466"/>
            </a:xfrm>
            <a:custGeom>
              <a:avLst/>
              <a:gdLst>
                <a:gd name="T0" fmla="*/ 308 w 427"/>
                <a:gd name="T1" fmla="*/ 373 h 618"/>
                <a:gd name="T2" fmla="*/ 232 w 427"/>
                <a:gd name="T3" fmla="*/ 58 h 618"/>
                <a:gd name="T4" fmla="*/ 257 w 427"/>
                <a:gd name="T5" fmla="*/ 0 h 618"/>
                <a:gd name="T6" fmla="*/ 364 w 427"/>
                <a:gd name="T7" fmla="*/ 398 h 618"/>
                <a:gd name="T8" fmla="*/ 0 w 427"/>
                <a:gd name="T9" fmla="*/ 590 h 618"/>
                <a:gd name="T10" fmla="*/ 25 w 427"/>
                <a:gd name="T11" fmla="*/ 532 h 618"/>
                <a:gd name="T12" fmla="*/ 308 w 427"/>
                <a:gd name="T13" fmla="*/ 37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618">
                  <a:moveTo>
                    <a:pt x="308" y="373"/>
                  </a:moveTo>
                  <a:cubicBezTo>
                    <a:pt x="357" y="260"/>
                    <a:pt x="323" y="132"/>
                    <a:pt x="232" y="58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379" y="89"/>
                    <a:pt x="427" y="254"/>
                    <a:pt x="364" y="398"/>
                  </a:cubicBezTo>
                  <a:cubicBezTo>
                    <a:pt x="301" y="542"/>
                    <a:pt x="148" y="618"/>
                    <a:pt x="0" y="590"/>
                  </a:cubicBezTo>
                  <a:cubicBezTo>
                    <a:pt x="25" y="532"/>
                    <a:pt x="25" y="532"/>
                    <a:pt x="25" y="532"/>
                  </a:cubicBezTo>
                  <a:cubicBezTo>
                    <a:pt x="141" y="548"/>
                    <a:pt x="259" y="486"/>
                    <a:pt x="308" y="373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4520" y="1698"/>
              <a:ext cx="202" cy="202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079" y="2021"/>
              <a:ext cx="532" cy="854"/>
            </a:xfrm>
            <a:custGeom>
              <a:avLst/>
              <a:gdLst>
                <a:gd name="T0" fmla="*/ 33 w 224"/>
                <a:gd name="T1" fmla="*/ 202 h 360"/>
                <a:gd name="T2" fmla="*/ 0 w 224"/>
                <a:gd name="T3" fmla="*/ 169 h 360"/>
                <a:gd name="T4" fmla="*/ 0 w 224"/>
                <a:gd name="T5" fmla="*/ 60 h 360"/>
                <a:gd name="T6" fmla="*/ 33 w 224"/>
                <a:gd name="T7" fmla="*/ 27 h 360"/>
                <a:gd name="T8" fmla="*/ 97 w 224"/>
                <a:gd name="T9" fmla="*/ 27 h 360"/>
                <a:gd name="T10" fmla="*/ 97 w 224"/>
                <a:gd name="T11" fmla="*/ 0 h 360"/>
                <a:gd name="T12" fmla="*/ 127 w 224"/>
                <a:gd name="T13" fmla="*/ 0 h 360"/>
                <a:gd name="T14" fmla="*/ 127 w 224"/>
                <a:gd name="T15" fmla="*/ 27 h 360"/>
                <a:gd name="T16" fmla="*/ 191 w 224"/>
                <a:gd name="T17" fmla="*/ 27 h 360"/>
                <a:gd name="T18" fmla="*/ 224 w 224"/>
                <a:gd name="T19" fmla="*/ 60 h 360"/>
                <a:gd name="T20" fmla="*/ 224 w 224"/>
                <a:gd name="T21" fmla="*/ 115 h 360"/>
                <a:gd name="T22" fmla="*/ 174 w 224"/>
                <a:gd name="T23" fmla="*/ 115 h 360"/>
                <a:gd name="T24" fmla="*/ 174 w 224"/>
                <a:gd name="T25" fmla="*/ 84 h 360"/>
                <a:gd name="T26" fmla="*/ 156 w 224"/>
                <a:gd name="T27" fmla="*/ 66 h 360"/>
                <a:gd name="T28" fmla="*/ 127 w 224"/>
                <a:gd name="T29" fmla="*/ 66 h 360"/>
                <a:gd name="T30" fmla="*/ 127 w 224"/>
                <a:gd name="T31" fmla="*/ 163 h 360"/>
                <a:gd name="T32" fmla="*/ 191 w 224"/>
                <a:gd name="T33" fmla="*/ 163 h 360"/>
                <a:gd name="T34" fmla="*/ 224 w 224"/>
                <a:gd name="T35" fmla="*/ 196 h 360"/>
                <a:gd name="T36" fmla="*/ 224 w 224"/>
                <a:gd name="T37" fmla="*/ 305 h 360"/>
                <a:gd name="T38" fmla="*/ 191 w 224"/>
                <a:gd name="T39" fmla="*/ 338 h 360"/>
                <a:gd name="T40" fmla="*/ 127 w 224"/>
                <a:gd name="T41" fmla="*/ 338 h 360"/>
                <a:gd name="T42" fmla="*/ 127 w 224"/>
                <a:gd name="T43" fmla="*/ 360 h 360"/>
                <a:gd name="T44" fmla="*/ 97 w 224"/>
                <a:gd name="T45" fmla="*/ 360 h 360"/>
                <a:gd name="T46" fmla="*/ 97 w 224"/>
                <a:gd name="T47" fmla="*/ 338 h 360"/>
                <a:gd name="T48" fmla="*/ 33 w 224"/>
                <a:gd name="T49" fmla="*/ 338 h 360"/>
                <a:gd name="T50" fmla="*/ 0 w 224"/>
                <a:gd name="T51" fmla="*/ 305 h 360"/>
                <a:gd name="T52" fmla="*/ 0 w 224"/>
                <a:gd name="T53" fmla="*/ 251 h 360"/>
                <a:gd name="T54" fmla="*/ 50 w 224"/>
                <a:gd name="T55" fmla="*/ 251 h 360"/>
                <a:gd name="T56" fmla="*/ 50 w 224"/>
                <a:gd name="T57" fmla="*/ 281 h 360"/>
                <a:gd name="T58" fmla="*/ 68 w 224"/>
                <a:gd name="T59" fmla="*/ 299 h 360"/>
                <a:gd name="T60" fmla="*/ 97 w 224"/>
                <a:gd name="T61" fmla="*/ 299 h 360"/>
                <a:gd name="T62" fmla="*/ 97 w 224"/>
                <a:gd name="T63" fmla="*/ 202 h 360"/>
                <a:gd name="T64" fmla="*/ 33 w 224"/>
                <a:gd name="T65" fmla="*/ 202 h 360"/>
                <a:gd name="T66" fmla="*/ 174 w 224"/>
                <a:gd name="T67" fmla="*/ 281 h 360"/>
                <a:gd name="T68" fmla="*/ 174 w 224"/>
                <a:gd name="T69" fmla="*/ 220 h 360"/>
                <a:gd name="T70" fmla="*/ 156 w 224"/>
                <a:gd name="T71" fmla="*/ 202 h 360"/>
                <a:gd name="T72" fmla="*/ 127 w 224"/>
                <a:gd name="T73" fmla="*/ 202 h 360"/>
                <a:gd name="T74" fmla="*/ 127 w 224"/>
                <a:gd name="T75" fmla="*/ 299 h 360"/>
                <a:gd name="T76" fmla="*/ 156 w 224"/>
                <a:gd name="T77" fmla="*/ 299 h 360"/>
                <a:gd name="T78" fmla="*/ 174 w 224"/>
                <a:gd name="T79" fmla="*/ 281 h 360"/>
                <a:gd name="T80" fmla="*/ 97 w 224"/>
                <a:gd name="T81" fmla="*/ 163 h 360"/>
                <a:gd name="T82" fmla="*/ 97 w 224"/>
                <a:gd name="T83" fmla="*/ 66 h 360"/>
                <a:gd name="T84" fmla="*/ 68 w 224"/>
                <a:gd name="T85" fmla="*/ 66 h 360"/>
                <a:gd name="T86" fmla="*/ 50 w 224"/>
                <a:gd name="T87" fmla="*/ 84 h 360"/>
                <a:gd name="T88" fmla="*/ 50 w 224"/>
                <a:gd name="T89" fmla="*/ 145 h 360"/>
                <a:gd name="T90" fmla="*/ 68 w 224"/>
                <a:gd name="T91" fmla="*/ 163 h 360"/>
                <a:gd name="T92" fmla="*/ 97 w 224"/>
                <a:gd name="T93" fmla="*/ 16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4" h="360">
                  <a:moveTo>
                    <a:pt x="33" y="202"/>
                  </a:moveTo>
                  <a:cubicBezTo>
                    <a:pt x="15" y="202"/>
                    <a:pt x="0" y="188"/>
                    <a:pt x="0" y="16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2"/>
                    <a:pt x="15" y="27"/>
                    <a:pt x="33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209" y="27"/>
                    <a:pt x="224" y="42"/>
                    <a:pt x="224" y="60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74"/>
                    <a:pt x="166" y="66"/>
                    <a:pt x="156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91" y="163"/>
                    <a:pt x="191" y="163"/>
                    <a:pt x="191" y="163"/>
                  </a:cubicBezTo>
                  <a:cubicBezTo>
                    <a:pt x="209" y="163"/>
                    <a:pt x="224" y="178"/>
                    <a:pt x="224" y="196"/>
                  </a:cubicBezTo>
                  <a:cubicBezTo>
                    <a:pt x="224" y="305"/>
                    <a:pt x="224" y="305"/>
                    <a:pt x="224" y="305"/>
                  </a:cubicBezTo>
                  <a:cubicBezTo>
                    <a:pt x="224" y="323"/>
                    <a:pt x="209" y="338"/>
                    <a:pt x="191" y="338"/>
                  </a:cubicBezTo>
                  <a:cubicBezTo>
                    <a:pt x="127" y="338"/>
                    <a:pt x="127" y="338"/>
                    <a:pt x="127" y="338"/>
                  </a:cubicBezTo>
                  <a:cubicBezTo>
                    <a:pt x="127" y="360"/>
                    <a:pt x="127" y="360"/>
                    <a:pt x="127" y="360"/>
                  </a:cubicBezTo>
                  <a:cubicBezTo>
                    <a:pt x="97" y="360"/>
                    <a:pt x="97" y="360"/>
                    <a:pt x="97" y="360"/>
                  </a:cubicBezTo>
                  <a:cubicBezTo>
                    <a:pt x="97" y="338"/>
                    <a:pt x="97" y="338"/>
                    <a:pt x="97" y="338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15" y="338"/>
                    <a:pt x="0" y="323"/>
                    <a:pt x="0" y="305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50" y="251"/>
                    <a:pt x="50" y="251"/>
                    <a:pt x="50" y="25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291"/>
                    <a:pt x="58" y="299"/>
                    <a:pt x="68" y="299"/>
                  </a:cubicBezTo>
                  <a:cubicBezTo>
                    <a:pt x="97" y="299"/>
                    <a:pt x="97" y="299"/>
                    <a:pt x="97" y="299"/>
                  </a:cubicBezTo>
                  <a:cubicBezTo>
                    <a:pt x="97" y="202"/>
                    <a:pt x="97" y="202"/>
                    <a:pt x="97" y="202"/>
                  </a:cubicBezTo>
                  <a:lnTo>
                    <a:pt x="33" y="202"/>
                  </a:lnTo>
                  <a:close/>
                  <a:moveTo>
                    <a:pt x="174" y="281"/>
                  </a:moveTo>
                  <a:cubicBezTo>
                    <a:pt x="174" y="220"/>
                    <a:pt x="174" y="220"/>
                    <a:pt x="174" y="220"/>
                  </a:cubicBezTo>
                  <a:cubicBezTo>
                    <a:pt x="174" y="210"/>
                    <a:pt x="166" y="202"/>
                    <a:pt x="156" y="202"/>
                  </a:cubicBezTo>
                  <a:cubicBezTo>
                    <a:pt x="127" y="202"/>
                    <a:pt x="127" y="202"/>
                    <a:pt x="127" y="202"/>
                  </a:cubicBezTo>
                  <a:cubicBezTo>
                    <a:pt x="127" y="299"/>
                    <a:pt x="127" y="299"/>
                    <a:pt x="127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66" y="299"/>
                    <a:pt x="174" y="291"/>
                    <a:pt x="174" y="281"/>
                  </a:cubicBezTo>
                  <a:close/>
                  <a:moveTo>
                    <a:pt x="97" y="163"/>
                  </a:moveTo>
                  <a:cubicBezTo>
                    <a:pt x="97" y="66"/>
                    <a:pt x="97" y="66"/>
                    <a:pt x="97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58" y="66"/>
                    <a:pt x="50" y="74"/>
                    <a:pt x="50" y="8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55"/>
                    <a:pt x="58" y="163"/>
                    <a:pt x="68" y="163"/>
                  </a:cubicBezTo>
                  <a:lnTo>
                    <a:pt x="97" y="1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3963" y="2979"/>
              <a:ext cx="201" cy="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483" y="1613"/>
              <a:ext cx="1016" cy="1466"/>
            </a:xfrm>
            <a:custGeom>
              <a:avLst/>
              <a:gdLst>
                <a:gd name="T0" fmla="*/ 170 w 428"/>
                <a:gd name="T1" fmla="*/ 618 h 618"/>
                <a:gd name="T2" fmla="*/ 63 w 428"/>
                <a:gd name="T3" fmla="*/ 220 h 618"/>
                <a:gd name="T4" fmla="*/ 428 w 428"/>
                <a:gd name="T5" fmla="*/ 28 h 618"/>
                <a:gd name="T6" fmla="*/ 402 w 428"/>
                <a:gd name="T7" fmla="*/ 86 h 618"/>
                <a:gd name="T8" fmla="*/ 119 w 428"/>
                <a:gd name="T9" fmla="*/ 245 h 618"/>
                <a:gd name="T10" fmla="*/ 196 w 428"/>
                <a:gd name="T11" fmla="*/ 560 h 618"/>
                <a:gd name="T12" fmla="*/ 170 w 428"/>
                <a:gd name="T13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618">
                  <a:moveTo>
                    <a:pt x="170" y="618"/>
                  </a:moveTo>
                  <a:cubicBezTo>
                    <a:pt x="48" y="529"/>
                    <a:pt x="0" y="364"/>
                    <a:pt x="63" y="220"/>
                  </a:cubicBezTo>
                  <a:cubicBezTo>
                    <a:pt x="126" y="76"/>
                    <a:pt x="279" y="0"/>
                    <a:pt x="428" y="28"/>
                  </a:cubicBezTo>
                  <a:cubicBezTo>
                    <a:pt x="402" y="86"/>
                    <a:pt x="402" y="86"/>
                    <a:pt x="402" y="86"/>
                  </a:cubicBezTo>
                  <a:cubicBezTo>
                    <a:pt x="286" y="70"/>
                    <a:pt x="168" y="132"/>
                    <a:pt x="119" y="245"/>
                  </a:cubicBezTo>
                  <a:cubicBezTo>
                    <a:pt x="70" y="358"/>
                    <a:pt x="105" y="486"/>
                    <a:pt x="196" y="560"/>
                  </a:cubicBezTo>
                  <a:lnTo>
                    <a:pt x="170" y="6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12"/>
          <p:cNvGrpSpPr>
            <a:grpSpLocks noChangeAspect="1"/>
          </p:cNvGrpSpPr>
          <p:nvPr/>
        </p:nvGrpSpPr>
        <p:grpSpPr bwMode="auto">
          <a:xfrm>
            <a:off x="6056040" y="4906317"/>
            <a:ext cx="1516407" cy="1486742"/>
            <a:chOff x="3484" y="1596"/>
            <a:chExt cx="1738" cy="1704"/>
          </a:xfrm>
        </p:grpSpPr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4876" y="2952"/>
              <a:ext cx="346" cy="348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4"/>
            <p:cNvSpPr>
              <a:spLocks noChangeArrowheads="1"/>
            </p:cNvSpPr>
            <p:nvPr/>
          </p:nvSpPr>
          <p:spPr bwMode="auto">
            <a:xfrm>
              <a:off x="4686" y="2736"/>
              <a:ext cx="263" cy="261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5"/>
            <p:cNvSpPr>
              <a:spLocks noChangeArrowheads="1"/>
            </p:cNvSpPr>
            <p:nvPr/>
          </p:nvSpPr>
          <p:spPr bwMode="auto">
            <a:xfrm>
              <a:off x="4416" y="2952"/>
              <a:ext cx="349" cy="348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4148" y="1809"/>
              <a:ext cx="405" cy="920"/>
            </a:xfrm>
            <a:custGeom>
              <a:avLst/>
              <a:gdLst>
                <a:gd name="T0" fmla="*/ 171 w 171"/>
                <a:gd name="T1" fmla="*/ 72 h 388"/>
                <a:gd name="T2" fmla="*/ 171 w 171"/>
                <a:gd name="T3" fmla="*/ 115 h 388"/>
                <a:gd name="T4" fmla="*/ 150 w 171"/>
                <a:gd name="T5" fmla="*/ 170 h 388"/>
                <a:gd name="T6" fmla="*/ 151 w 171"/>
                <a:gd name="T7" fmla="*/ 171 h 388"/>
                <a:gd name="T8" fmla="*/ 151 w 171"/>
                <a:gd name="T9" fmla="*/ 372 h 388"/>
                <a:gd name="T10" fmla="*/ 146 w 171"/>
                <a:gd name="T11" fmla="*/ 388 h 388"/>
                <a:gd name="T12" fmla="*/ 94 w 171"/>
                <a:gd name="T13" fmla="*/ 362 h 388"/>
                <a:gd name="T14" fmla="*/ 94 w 171"/>
                <a:gd name="T15" fmla="*/ 200 h 388"/>
                <a:gd name="T16" fmla="*/ 86 w 171"/>
                <a:gd name="T17" fmla="*/ 200 h 388"/>
                <a:gd name="T18" fmla="*/ 81 w 171"/>
                <a:gd name="T19" fmla="*/ 200 h 388"/>
                <a:gd name="T20" fmla="*/ 81 w 171"/>
                <a:gd name="T21" fmla="*/ 362 h 388"/>
                <a:gd name="T22" fmla="*/ 27 w 171"/>
                <a:gd name="T23" fmla="*/ 386 h 388"/>
                <a:gd name="T24" fmla="*/ 24 w 171"/>
                <a:gd name="T25" fmla="*/ 372 h 388"/>
                <a:gd name="T26" fmla="*/ 24 w 171"/>
                <a:gd name="T27" fmla="*/ 174 h 388"/>
                <a:gd name="T28" fmla="*/ 0 w 171"/>
                <a:gd name="T29" fmla="*/ 115 h 388"/>
                <a:gd name="T30" fmla="*/ 0 w 171"/>
                <a:gd name="T31" fmla="*/ 72 h 388"/>
                <a:gd name="T32" fmla="*/ 41 w 171"/>
                <a:gd name="T33" fmla="*/ 0 h 388"/>
                <a:gd name="T34" fmla="*/ 86 w 171"/>
                <a:gd name="T35" fmla="*/ 79 h 388"/>
                <a:gd name="T36" fmla="*/ 130 w 171"/>
                <a:gd name="T37" fmla="*/ 0 h 388"/>
                <a:gd name="T38" fmla="*/ 171 w 171"/>
                <a:gd name="T39" fmla="*/ 7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" h="388">
                  <a:moveTo>
                    <a:pt x="171" y="72"/>
                  </a:moveTo>
                  <a:cubicBezTo>
                    <a:pt x="171" y="115"/>
                    <a:pt x="171" y="115"/>
                    <a:pt x="171" y="115"/>
                  </a:cubicBezTo>
                  <a:cubicBezTo>
                    <a:pt x="171" y="136"/>
                    <a:pt x="163" y="155"/>
                    <a:pt x="150" y="170"/>
                  </a:cubicBezTo>
                  <a:cubicBezTo>
                    <a:pt x="150" y="170"/>
                    <a:pt x="151" y="171"/>
                    <a:pt x="151" y="171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8"/>
                    <a:pt x="149" y="384"/>
                    <a:pt x="146" y="388"/>
                  </a:cubicBezTo>
                  <a:cubicBezTo>
                    <a:pt x="133" y="374"/>
                    <a:pt x="114" y="364"/>
                    <a:pt x="94" y="362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1" y="200"/>
                    <a:pt x="88" y="200"/>
                    <a:pt x="86" y="200"/>
                  </a:cubicBezTo>
                  <a:cubicBezTo>
                    <a:pt x="84" y="200"/>
                    <a:pt x="82" y="200"/>
                    <a:pt x="81" y="200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60" y="363"/>
                    <a:pt x="41" y="372"/>
                    <a:pt x="27" y="386"/>
                  </a:cubicBezTo>
                  <a:cubicBezTo>
                    <a:pt x="25" y="382"/>
                    <a:pt x="24" y="377"/>
                    <a:pt x="24" y="372"/>
                  </a:cubicBezTo>
                  <a:cubicBezTo>
                    <a:pt x="24" y="174"/>
                    <a:pt x="24" y="174"/>
                    <a:pt x="24" y="174"/>
                  </a:cubicBezTo>
                  <a:cubicBezTo>
                    <a:pt x="9" y="158"/>
                    <a:pt x="0" y="138"/>
                    <a:pt x="0" y="1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2"/>
                    <a:pt x="17" y="15"/>
                    <a:pt x="41" y="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54" y="15"/>
                    <a:pt x="171" y="42"/>
                    <a:pt x="171" y="72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7"/>
            <p:cNvSpPr>
              <a:spLocks noChangeArrowheads="1"/>
            </p:cNvSpPr>
            <p:nvPr/>
          </p:nvSpPr>
          <p:spPr bwMode="auto">
            <a:xfrm>
              <a:off x="4219" y="2741"/>
              <a:ext cx="263" cy="261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8"/>
            <p:cNvSpPr>
              <a:spLocks noChangeArrowheads="1"/>
            </p:cNvSpPr>
            <p:nvPr/>
          </p:nvSpPr>
          <p:spPr bwMode="auto">
            <a:xfrm>
              <a:off x="4245" y="1596"/>
              <a:ext cx="211" cy="21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auto">
            <a:xfrm>
              <a:off x="4321" y="1823"/>
              <a:ext cx="59" cy="112"/>
            </a:xfrm>
            <a:custGeom>
              <a:avLst/>
              <a:gdLst>
                <a:gd name="T0" fmla="*/ 18 w 25"/>
                <a:gd name="T1" fmla="*/ 0 h 47"/>
                <a:gd name="T2" fmla="*/ 25 w 25"/>
                <a:gd name="T3" fmla="*/ 34 h 47"/>
                <a:gd name="T4" fmla="*/ 13 w 25"/>
                <a:gd name="T5" fmla="*/ 47 h 47"/>
                <a:gd name="T6" fmla="*/ 0 w 25"/>
                <a:gd name="T7" fmla="*/ 34 h 47"/>
                <a:gd name="T8" fmla="*/ 7 w 25"/>
                <a:gd name="T9" fmla="*/ 0 h 47"/>
                <a:gd name="T10" fmla="*/ 13 w 25"/>
                <a:gd name="T11" fmla="*/ 2 h 47"/>
                <a:gd name="T12" fmla="*/ 18 w 2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7">
                  <a:moveTo>
                    <a:pt x="18" y="0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10" y="2"/>
                    <a:pt x="13" y="2"/>
                  </a:cubicBezTo>
                  <a:cubicBezTo>
                    <a:pt x="15" y="2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20"/>
            <p:cNvSpPr>
              <a:spLocks noChangeArrowheads="1"/>
            </p:cNvSpPr>
            <p:nvPr/>
          </p:nvSpPr>
          <p:spPr bwMode="auto">
            <a:xfrm>
              <a:off x="3942" y="2952"/>
              <a:ext cx="348" cy="348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3747" y="2741"/>
              <a:ext cx="261" cy="261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2"/>
            <p:cNvSpPr>
              <a:spLocks noChangeArrowheads="1"/>
            </p:cNvSpPr>
            <p:nvPr/>
          </p:nvSpPr>
          <p:spPr bwMode="auto">
            <a:xfrm>
              <a:off x="3484" y="2952"/>
              <a:ext cx="348" cy="348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25"/>
          <p:cNvGrpSpPr>
            <a:grpSpLocks noChangeAspect="1"/>
          </p:cNvGrpSpPr>
          <p:nvPr/>
        </p:nvGrpSpPr>
        <p:grpSpPr bwMode="auto">
          <a:xfrm>
            <a:off x="11019118" y="4690286"/>
            <a:ext cx="1684026" cy="1702773"/>
            <a:chOff x="5798" y="1131"/>
            <a:chExt cx="2605" cy="2634"/>
          </a:xfrm>
        </p:grpSpPr>
        <p:sp>
          <p:nvSpPr>
            <p:cNvPr id="85" name="Freeform 26"/>
            <p:cNvSpPr>
              <a:spLocks/>
            </p:cNvSpPr>
            <p:nvPr/>
          </p:nvSpPr>
          <p:spPr bwMode="auto">
            <a:xfrm>
              <a:off x="7025" y="2029"/>
              <a:ext cx="208" cy="208"/>
            </a:xfrm>
            <a:custGeom>
              <a:avLst/>
              <a:gdLst>
                <a:gd name="T0" fmla="*/ 44 w 88"/>
                <a:gd name="T1" fmla="*/ 88 h 88"/>
                <a:gd name="T2" fmla="*/ 88 w 88"/>
                <a:gd name="T3" fmla="*/ 44 h 88"/>
                <a:gd name="T4" fmla="*/ 44 w 88"/>
                <a:gd name="T5" fmla="*/ 0 h 88"/>
                <a:gd name="T6" fmla="*/ 0 w 88"/>
                <a:gd name="T7" fmla="*/ 44 h 88"/>
                <a:gd name="T8" fmla="*/ 44 w 88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68" y="88"/>
                    <a:pt x="88" y="69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19" y="88"/>
                    <a:pt x="44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auto">
            <a:xfrm>
              <a:off x="6653" y="2550"/>
              <a:ext cx="196" cy="199"/>
            </a:xfrm>
            <a:custGeom>
              <a:avLst/>
              <a:gdLst>
                <a:gd name="T0" fmla="*/ 57 w 83"/>
                <a:gd name="T1" fmla="*/ 75 h 84"/>
                <a:gd name="T2" fmla="*/ 74 w 83"/>
                <a:gd name="T3" fmla="*/ 27 h 84"/>
                <a:gd name="T4" fmla="*/ 25 w 83"/>
                <a:gd name="T5" fmla="*/ 9 h 84"/>
                <a:gd name="T6" fmla="*/ 8 w 83"/>
                <a:gd name="T7" fmla="*/ 58 h 84"/>
                <a:gd name="T8" fmla="*/ 57 w 83"/>
                <a:gd name="T9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4">
                  <a:moveTo>
                    <a:pt x="57" y="75"/>
                  </a:moveTo>
                  <a:cubicBezTo>
                    <a:pt x="75" y="67"/>
                    <a:pt x="83" y="45"/>
                    <a:pt x="74" y="27"/>
                  </a:cubicBezTo>
                  <a:cubicBezTo>
                    <a:pt x="65" y="8"/>
                    <a:pt x="43" y="0"/>
                    <a:pt x="25" y="9"/>
                  </a:cubicBezTo>
                  <a:cubicBezTo>
                    <a:pt x="7" y="17"/>
                    <a:pt x="0" y="39"/>
                    <a:pt x="8" y="58"/>
                  </a:cubicBezTo>
                  <a:cubicBezTo>
                    <a:pt x="17" y="76"/>
                    <a:pt x="39" y="84"/>
                    <a:pt x="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"/>
            <p:cNvSpPr>
              <a:spLocks/>
            </p:cNvSpPr>
            <p:nvPr/>
          </p:nvSpPr>
          <p:spPr bwMode="auto">
            <a:xfrm>
              <a:off x="7366" y="2533"/>
              <a:ext cx="189" cy="187"/>
            </a:xfrm>
            <a:custGeom>
              <a:avLst/>
              <a:gdLst>
                <a:gd name="T0" fmla="*/ 59 w 80"/>
                <a:gd name="T1" fmla="*/ 10 h 79"/>
                <a:gd name="T2" fmla="*/ 11 w 80"/>
                <a:gd name="T3" fmla="*/ 20 h 79"/>
                <a:gd name="T4" fmla="*/ 21 w 80"/>
                <a:gd name="T5" fmla="*/ 68 h 79"/>
                <a:gd name="T6" fmla="*/ 69 w 80"/>
                <a:gd name="T7" fmla="*/ 59 h 79"/>
                <a:gd name="T8" fmla="*/ 59 w 80"/>
                <a:gd name="T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59" y="10"/>
                  </a:moveTo>
                  <a:cubicBezTo>
                    <a:pt x="43" y="0"/>
                    <a:pt x="22" y="4"/>
                    <a:pt x="11" y="20"/>
                  </a:cubicBezTo>
                  <a:cubicBezTo>
                    <a:pt x="0" y="36"/>
                    <a:pt x="5" y="58"/>
                    <a:pt x="21" y="68"/>
                  </a:cubicBezTo>
                  <a:cubicBezTo>
                    <a:pt x="37" y="79"/>
                    <a:pt x="58" y="75"/>
                    <a:pt x="69" y="59"/>
                  </a:cubicBezTo>
                  <a:cubicBezTo>
                    <a:pt x="80" y="43"/>
                    <a:pt x="75" y="21"/>
                    <a:pt x="59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6165" y="1960"/>
              <a:ext cx="1956" cy="1805"/>
            </a:xfrm>
            <a:custGeom>
              <a:avLst/>
              <a:gdLst>
                <a:gd name="T0" fmla="*/ 717 w 826"/>
                <a:gd name="T1" fmla="*/ 712 h 762"/>
                <a:gd name="T2" fmla="*/ 574 w 826"/>
                <a:gd name="T3" fmla="*/ 661 h 762"/>
                <a:gd name="T4" fmla="*/ 497 w 826"/>
                <a:gd name="T5" fmla="*/ 603 h 762"/>
                <a:gd name="T6" fmla="*/ 476 w 826"/>
                <a:gd name="T7" fmla="*/ 499 h 762"/>
                <a:gd name="T8" fmla="*/ 501 w 826"/>
                <a:gd name="T9" fmla="*/ 445 h 762"/>
                <a:gd name="T10" fmla="*/ 713 w 826"/>
                <a:gd name="T11" fmla="*/ 339 h 762"/>
                <a:gd name="T12" fmla="*/ 637 w 826"/>
                <a:gd name="T13" fmla="*/ 337 h 762"/>
                <a:gd name="T14" fmla="*/ 495 w 826"/>
                <a:gd name="T15" fmla="*/ 352 h 762"/>
                <a:gd name="T16" fmla="*/ 469 w 826"/>
                <a:gd name="T17" fmla="*/ 264 h 762"/>
                <a:gd name="T18" fmla="*/ 573 w 826"/>
                <a:gd name="T19" fmla="*/ 28 h 762"/>
                <a:gd name="T20" fmla="*/ 493 w 826"/>
                <a:gd name="T21" fmla="*/ 109 h 762"/>
                <a:gd name="T22" fmla="*/ 402 w 826"/>
                <a:gd name="T23" fmla="*/ 195 h 762"/>
                <a:gd name="T24" fmla="*/ 324 w 826"/>
                <a:gd name="T25" fmla="*/ 109 h 762"/>
                <a:gd name="T26" fmla="*/ 294 w 826"/>
                <a:gd name="T27" fmla="*/ 22 h 762"/>
                <a:gd name="T28" fmla="*/ 321 w 826"/>
                <a:gd name="T29" fmla="*/ 280 h 762"/>
                <a:gd name="T30" fmla="*/ 300 w 826"/>
                <a:gd name="T31" fmla="*/ 367 h 762"/>
                <a:gd name="T32" fmla="*/ 203 w 826"/>
                <a:gd name="T33" fmla="*/ 350 h 762"/>
                <a:gd name="T34" fmla="*/ 56 w 826"/>
                <a:gd name="T35" fmla="*/ 328 h 762"/>
                <a:gd name="T36" fmla="*/ 316 w 826"/>
                <a:gd name="T37" fmla="*/ 530 h 762"/>
                <a:gd name="T38" fmla="*/ 304 w 826"/>
                <a:gd name="T39" fmla="*/ 622 h 762"/>
                <a:gd name="T40" fmla="*/ 274 w 826"/>
                <a:gd name="T41" fmla="*/ 649 h 762"/>
                <a:gd name="T42" fmla="*/ 86 w 826"/>
                <a:gd name="T43" fmla="*/ 715 h 762"/>
                <a:gd name="T44" fmla="*/ 103 w 826"/>
                <a:gd name="T45" fmla="*/ 735 h 762"/>
                <a:gd name="T46" fmla="*/ 242 w 826"/>
                <a:gd name="T47" fmla="*/ 722 h 762"/>
                <a:gd name="T48" fmla="*/ 271 w 826"/>
                <a:gd name="T49" fmla="*/ 733 h 762"/>
                <a:gd name="T50" fmla="*/ 540 w 826"/>
                <a:gd name="T51" fmla="*/ 728 h 762"/>
                <a:gd name="T52" fmla="*/ 570 w 826"/>
                <a:gd name="T53" fmla="*/ 713 h 762"/>
                <a:gd name="T54" fmla="*/ 744 w 826"/>
                <a:gd name="T55" fmla="*/ 737 h 762"/>
                <a:gd name="T56" fmla="*/ 717 w 826"/>
                <a:gd name="T57" fmla="*/ 71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6" h="762">
                  <a:moveTo>
                    <a:pt x="717" y="712"/>
                  </a:moveTo>
                  <a:cubicBezTo>
                    <a:pt x="664" y="699"/>
                    <a:pt x="619" y="683"/>
                    <a:pt x="574" y="661"/>
                  </a:cubicBezTo>
                  <a:cubicBezTo>
                    <a:pt x="531" y="641"/>
                    <a:pt x="509" y="628"/>
                    <a:pt x="497" y="603"/>
                  </a:cubicBezTo>
                  <a:cubicBezTo>
                    <a:pt x="481" y="570"/>
                    <a:pt x="473" y="518"/>
                    <a:pt x="476" y="499"/>
                  </a:cubicBezTo>
                  <a:cubicBezTo>
                    <a:pt x="479" y="479"/>
                    <a:pt x="489" y="458"/>
                    <a:pt x="501" y="445"/>
                  </a:cubicBezTo>
                  <a:cubicBezTo>
                    <a:pt x="570" y="374"/>
                    <a:pt x="706" y="342"/>
                    <a:pt x="713" y="339"/>
                  </a:cubicBezTo>
                  <a:cubicBezTo>
                    <a:pt x="733" y="329"/>
                    <a:pt x="709" y="328"/>
                    <a:pt x="637" y="337"/>
                  </a:cubicBezTo>
                  <a:cubicBezTo>
                    <a:pt x="591" y="343"/>
                    <a:pt x="527" y="369"/>
                    <a:pt x="495" y="352"/>
                  </a:cubicBezTo>
                  <a:cubicBezTo>
                    <a:pt x="465" y="337"/>
                    <a:pt x="462" y="316"/>
                    <a:pt x="469" y="264"/>
                  </a:cubicBezTo>
                  <a:cubicBezTo>
                    <a:pt x="498" y="140"/>
                    <a:pt x="569" y="37"/>
                    <a:pt x="573" y="28"/>
                  </a:cubicBezTo>
                  <a:cubicBezTo>
                    <a:pt x="583" y="0"/>
                    <a:pt x="533" y="46"/>
                    <a:pt x="493" y="109"/>
                  </a:cubicBezTo>
                  <a:cubicBezTo>
                    <a:pt x="467" y="149"/>
                    <a:pt x="437" y="195"/>
                    <a:pt x="402" y="195"/>
                  </a:cubicBezTo>
                  <a:cubicBezTo>
                    <a:pt x="367" y="195"/>
                    <a:pt x="336" y="147"/>
                    <a:pt x="324" y="109"/>
                  </a:cubicBezTo>
                  <a:cubicBezTo>
                    <a:pt x="301" y="38"/>
                    <a:pt x="309" y="13"/>
                    <a:pt x="294" y="22"/>
                  </a:cubicBezTo>
                  <a:cubicBezTo>
                    <a:pt x="288" y="26"/>
                    <a:pt x="294" y="122"/>
                    <a:pt x="321" y="280"/>
                  </a:cubicBezTo>
                  <a:cubicBezTo>
                    <a:pt x="325" y="316"/>
                    <a:pt x="324" y="356"/>
                    <a:pt x="300" y="367"/>
                  </a:cubicBezTo>
                  <a:cubicBezTo>
                    <a:pt x="267" y="383"/>
                    <a:pt x="248" y="369"/>
                    <a:pt x="203" y="350"/>
                  </a:cubicBezTo>
                  <a:cubicBezTo>
                    <a:pt x="116" y="315"/>
                    <a:pt x="41" y="314"/>
                    <a:pt x="56" y="328"/>
                  </a:cubicBezTo>
                  <a:cubicBezTo>
                    <a:pt x="64" y="335"/>
                    <a:pt x="295" y="389"/>
                    <a:pt x="316" y="530"/>
                  </a:cubicBezTo>
                  <a:cubicBezTo>
                    <a:pt x="323" y="580"/>
                    <a:pt x="314" y="607"/>
                    <a:pt x="304" y="622"/>
                  </a:cubicBezTo>
                  <a:cubicBezTo>
                    <a:pt x="294" y="634"/>
                    <a:pt x="282" y="644"/>
                    <a:pt x="274" y="649"/>
                  </a:cubicBezTo>
                  <a:cubicBezTo>
                    <a:pt x="254" y="661"/>
                    <a:pt x="173" y="697"/>
                    <a:pt x="86" y="715"/>
                  </a:cubicBezTo>
                  <a:cubicBezTo>
                    <a:pt x="6" y="730"/>
                    <a:pt x="0" y="742"/>
                    <a:pt x="103" y="735"/>
                  </a:cubicBezTo>
                  <a:cubicBezTo>
                    <a:pt x="207" y="724"/>
                    <a:pt x="265" y="700"/>
                    <a:pt x="242" y="722"/>
                  </a:cubicBezTo>
                  <a:cubicBezTo>
                    <a:pt x="218" y="743"/>
                    <a:pt x="198" y="761"/>
                    <a:pt x="271" y="733"/>
                  </a:cubicBezTo>
                  <a:cubicBezTo>
                    <a:pt x="374" y="691"/>
                    <a:pt x="428" y="686"/>
                    <a:pt x="540" y="728"/>
                  </a:cubicBezTo>
                  <a:cubicBezTo>
                    <a:pt x="641" y="762"/>
                    <a:pt x="584" y="728"/>
                    <a:pt x="570" y="713"/>
                  </a:cubicBezTo>
                  <a:cubicBezTo>
                    <a:pt x="552" y="693"/>
                    <a:pt x="663" y="731"/>
                    <a:pt x="744" y="737"/>
                  </a:cubicBezTo>
                  <a:cubicBezTo>
                    <a:pt x="826" y="742"/>
                    <a:pt x="782" y="727"/>
                    <a:pt x="717" y="7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auto">
            <a:xfrm>
              <a:off x="6894" y="1150"/>
              <a:ext cx="408" cy="739"/>
            </a:xfrm>
            <a:custGeom>
              <a:avLst/>
              <a:gdLst>
                <a:gd name="T0" fmla="*/ 89 w 172"/>
                <a:gd name="T1" fmla="*/ 0 h 312"/>
                <a:gd name="T2" fmla="*/ 89 w 172"/>
                <a:gd name="T3" fmla="*/ 0 h 312"/>
                <a:gd name="T4" fmla="*/ 4 w 172"/>
                <a:gd name="T5" fmla="*/ 146 h 312"/>
                <a:gd name="T6" fmla="*/ 84 w 172"/>
                <a:gd name="T7" fmla="*/ 312 h 312"/>
                <a:gd name="T8" fmla="*/ 84 w 172"/>
                <a:gd name="T9" fmla="*/ 312 h 312"/>
                <a:gd name="T10" fmla="*/ 84 w 172"/>
                <a:gd name="T11" fmla="*/ 312 h 312"/>
                <a:gd name="T12" fmla="*/ 84 w 172"/>
                <a:gd name="T13" fmla="*/ 312 h 312"/>
                <a:gd name="T14" fmla="*/ 84 w 172"/>
                <a:gd name="T15" fmla="*/ 312 h 312"/>
                <a:gd name="T16" fmla="*/ 84 w 172"/>
                <a:gd name="T17" fmla="*/ 312 h 312"/>
                <a:gd name="T18" fmla="*/ 84 w 172"/>
                <a:gd name="T19" fmla="*/ 312 h 312"/>
                <a:gd name="T20" fmla="*/ 170 w 172"/>
                <a:gd name="T21" fmla="*/ 148 h 312"/>
                <a:gd name="T22" fmla="*/ 89 w 172"/>
                <a:gd name="T2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" h="312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41" y="32"/>
                    <a:pt x="8" y="84"/>
                    <a:pt x="4" y="146"/>
                  </a:cubicBezTo>
                  <a:cubicBezTo>
                    <a:pt x="0" y="214"/>
                    <a:pt x="32" y="276"/>
                    <a:pt x="84" y="312"/>
                  </a:cubicBezTo>
                  <a:cubicBezTo>
                    <a:pt x="84" y="312"/>
                    <a:pt x="84" y="312"/>
                    <a:pt x="84" y="312"/>
                  </a:cubicBezTo>
                  <a:cubicBezTo>
                    <a:pt x="84" y="312"/>
                    <a:pt x="84" y="312"/>
                    <a:pt x="84" y="312"/>
                  </a:cubicBezTo>
                  <a:cubicBezTo>
                    <a:pt x="84" y="312"/>
                    <a:pt x="84" y="312"/>
                    <a:pt x="84" y="312"/>
                  </a:cubicBezTo>
                  <a:cubicBezTo>
                    <a:pt x="84" y="312"/>
                    <a:pt x="84" y="312"/>
                    <a:pt x="84" y="312"/>
                  </a:cubicBezTo>
                  <a:cubicBezTo>
                    <a:pt x="84" y="312"/>
                    <a:pt x="84" y="312"/>
                    <a:pt x="84" y="312"/>
                  </a:cubicBezTo>
                  <a:cubicBezTo>
                    <a:pt x="84" y="312"/>
                    <a:pt x="84" y="312"/>
                    <a:pt x="84" y="312"/>
                  </a:cubicBezTo>
                  <a:cubicBezTo>
                    <a:pt x="138" y="277"/>
                    <a:pt x="172" y="216"/>
                    <a:pt x="170" y="148"/>
                  </a:cubicBezTo>
                  <a:cubicBezTo>
                    <a:pt x="168" y="87"/>
                    <a:pt x="136" y="33"/>
                    <a:pt x="89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1"/>
            <p:cNvSpPr>
              <a:spLocks/>
            </p:cNvSpPr>
            <p:nvPr/>
          </p:nvSpPr>
          <p:spPr bwMode="auto">
            <a:xfrm>
              <a:off x="6364" y="1394"/>
              <a:ext cx="500" cy="559"/>
            </a:xfrm>
            <a:custGeom>
              <a:avLst/>
              <a:gdLst>
                <a:gd name="T0" fmla="*/ 20 w 211"/>
                <a:gd name="T1" fmla="*/ 0 h 236"/>
                <a:gd name="T2" fmla="*/ 20 w 211"/>
                <a:gd name="T3" fmla="*/ 0 h 236"/>
                <a:gd name="T4" fmla="*/ 34 w 211"/>
                <a:gd name="T5" fmla="*/ 154 h 236"/>
                <a:gd name="T6" fmla="*/ 188 w 211"/>
                <a:gd name="T7" fmla="*/ 236 h 236"/>
                <a:gd name="T8" fmla="*/ 188 w 211"/>
                <a:gd name="T9" fmla="*/ 236 h 236"/>
                <a:gd name="T10" fmla="*/ 188 w 211"/>
                <a:gd name="T11" fmla="*/ 236 h 236"/>
                <a:gd name="T12" fmla="*/ 188 w 211"/>
                <a:gd name="T13" fmla="*/ 236 h 236"/>
                <a:gd name="T14" fmla="*/ 188 w 211"/>
                <a:gd name="T15" fmla="*/ 236 h 236"/>
                <a:gd name="T16" fmla="*/ 188 w 211"/>
                <a:gd name="T17" fmla="*/ 236 h 236"/>
                <a:gd name="T18" fmla="*/ 188 w 211"/>
                <a:gd name="T19" fmla="*/ 236 h 236"/>
                <a:gd name="T20" fmla="*/ 165 w 211"/>
                <a:gd name="T21" fmla="*/ 69 h 236"/>
                <a:gd name="T22" fmla="*/ 20 w 211"/>
                <a:gd name="T2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36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49"/>
                    <a:pt x="3" y="106"/>
                    <a:pt x="34" y="154"/>
                  </a:cubicBezTo>
                  <a:cubicBezTo>
                    <a:pt x="68" y="207"/>
                    <a:pt x="127" y="236"/>
                    <a:pt x="188" y="236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211" y="182"/>
                    <a:pt x="204" y="119"/>
                    <a:pt x="165" y="69"/>
                  </a:cubicBezTo>
                  <a:cubicBezTo>
                    <a:pt x="129" y="24"/>
                    <a:pt x="75" y="0"/>
                    <a:pt x="2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2"/>
            <p:cNvSpPr>
              <a:spLocks/>
            </p:cNvSpPr>
            <p:nvPr/>
          </p:nvSpPr>
          <p:spPr bwMode="auto">
            <a:xfrm>
              <a:off x="5997" y="1839"/>
              <a:ext cx="634" cy="417"/>
            </a:xfrm>
            <a:custGeom>
              <a:avLst/>
              <a:gdLst>
                <a:gd name="T0" fmla="*/ 0 w 268"/>
                <a:gd name="T1" fmla="*/ 38 h 176"/>
                <a:gd name="T2" fmla="*/ 0 w 268"/>
                <a:gd name="T3" fmla="*/ 38 h 176"/>
                <a:gd name="T4" fmla="*/ 99 w 268"/>
                <a:gd name="T5" fmla="*/ 152 h 176"/>
                <a:gd name="T6" fmla="*/ 268 w 268"/>
                <a:gd name="T7" fmla="*/ 136 h 176"/>
                <a:gd name="T8" fmla="*/ 268 w 268"/>
                <a:gd name="T9" fmla="*/ 136 h 176"/>
                <a:gd name="T10" fmla="*/ 268 w 268"/>
                <a:gd name="T11" fmla="*/ 136 h 176"/>
                <a:gd name="T12" fmla="*/ 268 w 268"/>
                <a:gd name="T13" fmla="*/ 136 h 176"/>
                <a:gd name="T14" fmla="*/ 268 w 268"/>
                <a:gd name="T15" fmla="*/ 136 h 176"/>
                <a:gd name="T16" fmla="*/ 268 w 268"/>
                <a:gd name="T17" fmla="*/ 136 h 176"/>
                <a:gd name="T18" fmla="*/ 268 w 268"/>
                <a:gd name="T19" fmla="*/ 136 h 176"/>
                <a:gd name="T20" fmla="*/ 153 w 268"/>
                <a:gd name="T21" fmla="*/ 17 h 176"/>
                <a:gd name="T22" fmla="*/ 0 w 268"/>
                <a:gd name="T23" fmla="*/ 3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76"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2" y="87"/>
                    <a:pt x="47" y="130"/>
                    <a:pt x="99" y="152"/>
                  </a:cubicBezTo>
                  <a:cubicBezTo>
                    <a:pt x="156" y="176"/>
                    <a:pt x="220" y="168"/>
                    <a:pt x="268" y="136"/>
                  </a:cubicBezTo>
                  <a:cubicBezTo>
                    <a:pt x="268" y="136"/>
                    <a:pt x="268" y="136"/>
                    <a:pt x="268" y="136"/>
                  </a:cubicBezTo>
                  <a:cubicBezTo>
                    <a:pt x="268" y="136"/>
                    <a:pt x="268" y="136"/>
                    <a:pt x="268" y="136"/>
                  </a:cubicBezTo>
                  <a:cubicBezTo>
                    <a:pt x="268" y="136"/>
                    <a:pt x="268" y="136"/>
                    <a:pt x="268" y="136"/>
                  </a:cubicBezTo>
                  <a:cubicBezTo>
                    <a:pt x="268" y="136"/>
                    <a:pt x="268" y="136"/>
                    <a:pt x="268" y="136"/>
                  </a:cubicBezTo>
                  <a:cubicBezTo>
                    <a:pt x="268" y="136"/>
                    <a:pt x="268" y="136"/>
                    <a:pt x="268" y="136"/>
                  </a:cubicBezTo>
                  <a:cubicBezTo>
                    <a:pt x="268" y="136"/>
                    <a:pt x="268" y="136"/>
                    <a:pt x="268" y="136"/>
                  </a:cubicBezTo>
                  <a:cubicBezTo>
                    <a:pt x="255" y="82"/>
                    <a:pt x="213" y="35"/>
                    <a:pt x="153" y="17"/>
                  </a:cubicBezTo>
                  <a:cubicBezTo>
                    <a:pt x="99" y="0"/>
                    <a:pt x="43" y="10"/>
                    <a:pt x="0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3"/>
            <p:cNvSpPr>
              <a:spLocks/>
            </p:cNvSpPr>
            <p:nvPr/>
          </p:nvSpPr>
          <p:spPr bwMode="auto">
            <a:xfrm>
              <a:off x="6058" y="2341"/>
              <a:ext cx="547" cy="332"/>
            </a:xfrm>
            <a:custGeom>
              <a:avLst/>
              <a:gdLst>
                <a:gd name="T0" fmla="*/ 0 w 231"/>
                <a:gd name="T1" fmla="*/ 99 h 140"/>
                <a:gd name="T2" fmla="*/ 0 w 231"/>
                <a:gd name="T3" fmla="*/ 99 h 140"/>
                <a:gd name="T4" fmla="*/ 124 w 231"/>
                <a:gd name="T5" fmla="*/ 131 h 140"/>
                <a:gd name="T6" fmla="*/ 230 w 231"/>
                <a:gd name="T7" fmla="*/ 44 h 140"/>
                <a:gd name="T8" fmla="*/ 231 w 231"/>
                <a:gd name="T9" fmla="*/ 44 h 140"/>
                <a:gd name="T10" fmla="*/ 231 w 231"/>
                <a:gd name="T11" fmla="*/ 44 h 140"/>
                <a:gd name="T12" fmla="*/ 231 w 231"/>
                <a:gd name="T13" fmla="*/ 43 h 140"/>
                <a:gd name="T14" fmla="*/ 231 w 231"/>
                <a:gd name="T15" fmla="*/ 43 h 140"/>
                <a:gd name="T16" fmla="*/ 231 w 231"/>
                <a:gd name="T17" fmla="*/ 43 h 140"/>
                <a:gd name="T18" fmla="*/ 231 w 231"/>
                <a:gd name="T19" fmla="*/ 43 h 140"/>
                <a:gd name="T20" fmla="*/ 93 w 231"/>
                <a:gd name="T21" fmla="*/ 14 h 140"/>
                <a:gd name="T22" fmla="*/ 0 w 231"/>
                <a:gd name="T23" fmla="*/ 9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0">
                  <a:moveTo>
                    <a:pt x="0" y="99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32" y="127"/>
                    <a:pt x="78" y="140"/>
                    <a:pt x="124" y="131"/>
                  </a:cubicBezTo>
                  <a:cubicBezTo>
                    <a:pt x="175" y="121"/>
                    <a:pt x="214" y="87"/>
                    <a:pt x="230" y="44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194" y="13"/>
                    <a:pt x="143" y="0"/>
                    <a:pt x="93" y="14"/>
                  </a:cubicBezTo>
                  <a:cubicBezTo>
                    <a:pt x="48" y="27"/>
                    <a:pt x="15" y="60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4"/>
            <p:cNvSpPr>
              <a:spLocks/>
            </p:cNvSpPr>
            <p:nvPr/>
          </p:nvSpPr>
          <p:spPr bwMode="auto">
            <a:xfrm>
              <a:off x="5798" y="2221"/>
              <a:ext cx="364" cy="201"/>
            </a:xfrm>
            <a:custGeom>
              <a:avLst/>
              <a:gdLst>
                <a:gd name="T0" fmla="*/ 0 w 154"/>
                <a:gd name="T1" fmla="*/ 52 h 85"/>
                <a:gd name="T2" fmla="*/ 0 w 154"/>
                <a:gd name="T3" fmla="*/ 52 h 85"/>
                <a:gd name="T4" fmla="*/ 77 w 154"/>
                <a:gd name="T5" fmla="*/ 83 h 85"/>
                <a:gd name="T6" fmla="*/ 154 w 154"/>
                <a:gd name="T7" fmla="*/ 35 h 85"/>
                <a:gd name="T8" fmla="*/ 154 w 154"/>
                <a:gd name="T9" fmla="*/ 35 h 85"/>
                <a:gd name="T10" fmla="*/ 154 w 154"/>
                <a:gd name="T11" fmla="*/ 35 h 85"/>
                <a:gd name="T12" fmla="*/ 154 w 154"/>
                <a:gd name="T13" fmla="*/ 35 h 85"/>
                <a:gd name="T14" fmla="*/ 154 w 154"/>
                <a:gd name="T15" fmla="*/ 35 h 85"/>
                <a:gd name="T16" fmla="*/ 154 w 154"/>
                <a:gd name="T17" fmla="*/ 35 h 85"/>
                <a:gd name="T18" fmla="*/ 154 w 154"/>
                <a:gd name="T19" fmla="*/ 35 h 85"/>
                <a:gd name="T20" fmla="*/ 67 w 154"/>
                <a:gd name="T21" fmla="*/ 5 h 85"/>
                <a:gd name="T22" fmla="*/ 0 w 154"/>
                <a:gd name="T23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85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18" y="72"/>
                    <a:pt x="47" y="85"/>
                    <a:pt x="77" y="83"/>
                  </a:cubicBezTo>
                  <a:cubicBezTo>
                    <a:pt x="111" y="81"/>
                    <a:pt x="139" y="62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33" y="12"/>
                    <a:pt x="101" y="0"/>
                    <a:pt x="67" y="5"/>
                  </a:cubicBezTo>
                  <a:cubicBezTo>
                    <a:pt x="37" y="10"/>
                    <a:pt x="13" y="28"/>
                    <a:pt x="0" y="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5"/>
            <p:cNvSpPr>
              <a:spLocks/>
            </p:cNvSpPr>
            <p:nvPr/>
          </p:nvSpPr>
          <p:spPr bwMode="auto">
            <a:xfrm>
              <a:off x="5987" y="1522"/>
              <a:ext cx="348" cy="270"/>
            </a:xfrm>
            <a:custGeom>
              <a:avLst/>
              <a:gdLst>
                <a:gd name="T0" fmla="*/ 0 w 147"/>
                <a:gd name="T1" fmla="*/ 13 h 114"/>
                <a:gd name="T2" fmla="*/ 0 w 147"/>
                <a:gd name="T3" fmla="*/ 13 h 114"/>
                <a:gd name="T4" fmla="*/ 48 w 147"/>
                <a:gd name="T5" fmla="*/ 92 h 114"/>
                <a:gd name="T6" fmla="*/ 147 w 147"/>
                <a:gd name="T7" fmla="*/ 100 h 114"/>
                <a:gd name="T8" fmla="*/ 147 w 147"/>
                <a:gd name="T9" fmla="*/ 100 h 114"/>
                <a:gd name="T10" fmla="*/ 147 w 147"/>
                <a:gd name="T11" fmla="*/ 100 h 114"/>
                <a:gd name="T12" fmla="*/ 147 w 147"/>
                <a:gd name="T13" fmla="*/ 100 h 114"/>
                <a:gd name="T14" fmla="*/ 147 w 147"/>
                <a:gd name="T15" fmla="*/ 100 h 114"/>
                <a:gd name="T16" fmla="*/ 147 w 147"/>
                <a:gd name="T17" fmla="*/ 100 h 114"/>
                <a:gd name="T18" fmla="*/ 147 w 147"/>
                <a:gd name="T19" fmla="*/ 100 h 114"/>
                <a:gd name="T20" fmla="*/ 90 w 147"/>
                <a:gd name="T21" fmla="*/ 16 h 114"/>
                <a:gd name="T22" fmla="*/ 0 w 147"/>
                <a:gd name="T23" fmla="*/ 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114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43"/>
                    <a:pt x="19" y="73"/>
                    <a:pt x="48" y="92"/>
                  </a:cubicBezTo>
                  <a:cubicBezTo>
                    <a:pt x="79" y="112"/>
                    <a:pt x="117" y="114"/>
                    <a:pt x="147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4" y="66"/>
                    <a:pt x="124" y="33"/>
                    <a:pt x="90" y="16"/>
                  </a:cubicBezTo>
                  <a:cubicBezTo>
                    <a:pt x="61" y="0"/>
                    <a:pt x="27" y="0"/>
                    <a:pt x="0" y="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auto">
            <a:xfrm>
              <a:off x="6620" y="1131"/>
              <a:ext cx="218" cy="305"/>
            </a:xfrm>
            <a:custGeom>
              <a:avLst/>
              <a:gdLst>
                <a:gd name="T0" fmla="*/ 14 w 92"/>
                <a:gd name="T1" fmla="*/ 0 h 129"/>
                <a:gd name="T2" fmla="*/ 14 w 92"/>
                <a:gd name="T3" fmla="*/ 0 h 129"/>
                <a:gd name="T4" fmla="*/ 12 w 92"/>
                <a:gd name="T5" fmla="*/ 78 h 129"/>
                <a:gd name="T6" fmla="*/ 78 w 92"/>
                <a:gd name="T7" fmla="*/ 129 h 129"/>
                <a:gd name="T8" fmla="*/ 78 w 92"/>
                <a:gd name="T9" fmla="*/ 129 h 129"/>
                <a:gd name="T10" fmla="*/ 78 w 92"/>
                <a:gd name="T11" fmla="*/ 129 h 129"/>
                <a:gd name="T12" fmla="*/ 78 w 92"/>
                <a:gd name="T13" fmla="*/ 129 h 129"/>
                <a:gd name="T14" fmla="*/ 78 w 92"/>
                <a:gd name="T15" fmla="*/ 129 h 129"/>
                <a:gd name="T16" fmla="*/ 78 w 92"/>
                <a:gd name="T17" fmla="*/ 129 h 129"/>
                <a:gd name="T18" fmla="*/ 78 w 92"/>
                <a:gd name="T19" fmla="*/ 129 h 129"/>
                <a:gd name="T20" fmla="*/ 77 w 92"/>
                <a:gd name="T21" fmla="*/ 44 h 129"/>
                <a:gd name="T22" fmla="*/ 14 w 92"/>
                <a:gd name="T2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29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2" y="23"/>
                    <a:pt x="0" y="52"/>
                    <a:pt x="12" y="78"/>
                  </a:cubicBezTo>
                  <a:cubicBezTo>
                    <a:pt x="25" y="107"/>
                    <a:pt x="50" y="125"/>
                    <a:pt x="78" y="129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91" y="103"/>
                    <a:pt x="92" y="71"/>
                    <a:pt x="77" y="44"/>
                  </a:cubicBezTo>
                  <a:cubicBezTo>
                    <a:pt x="63" y="19"/>
                    <a:pt x="39" y="4"/>
                    <a:pt x="1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auto">
            <a:xfrm>
              <a:off x="7337" y="1394"/>
              <a:ext cx="500" cy="559"/>
            </a:xfrm>
            <a:custGeom>
              <a:avLst/>
              <a:gdLst>
                <a:gd name="T0" fmla="*/ 190 w 211"/>
                <a:gd name="T1" fmla="*/ 0 h 236"/>
                <a:gd name="T2" fmla="*/ 190 w 211"/>
                <a:gd name="T3" fmla="*/ 0 h 236"/>
                <a:gd name="T4" fmla="*/ 177 w 211"/>
                <a:gd name="T5" fmla="*/ 154 h 236"/>
                <a:gd name="T6" fmla="*/ 22 w 211"/>
                <a:gd name="T7" fmla="*/ 236 h 236"/>
                <a:gd name="T8" fmla="*/ 22 w 211"/>
                <a:gd name="T9" fmla="*/ 236 h 236"/>
                <a:gd name="T10" fmla="*/ 22 w 211"/>
                <a:gd name="T11" fmla="*/ 236 h 236"/>
                <a:gd name="T12" fmla="*/ 22 w 211"/>
                <a:gd name="T13" fmla="*/ 236 h 236"/>
                <a:gd name="T14" fmla="*/ 22 w 211"/>
                <a:gd name="T15" fmla="*/ 236 h 236"/>
                <a:gd name="T16" fmla="*/ 22 w 211"/>
                <a:gd name="T17" fmla="*/ 236 h 236"/>
                <a:gd name="T18" fmla="*/ 22 w 211"/>
                <a:gd name="T19" fmla="*/ 236 h 236"/>
                <a:gd name="T20" fmla="*/ 46 w 211"/>
                <a:gd name="T21" fmla="*/ 69 h 236"/>
                <a:gd name="T22" fmla="*/ 190 w 211"/>
                <a:gd name="T2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36"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211" y="49"/>
                    <a:pt x="208" y="106"/>
                    <a:pt x="177" y="154"/>
                  </a:cubicBezTo>
                  <a:cubicBezTo>
                    <a:pt x="143" y="207"/>
                    <a:pt x="83" y="236"/>
                    <a:pt x="22" y="236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0" y="182"/>
                    <a:pt x="6" y="119"/>
                    <a:pt x="46" y="69"/>
                  </a:cubicBezTo>
                  <a:cubicBezTo>
                    <a:pt x="81" y="24"/>
                    <a:pt x="135" y="0"/>
                    <a:pt x="19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auto">
            <a:xfrm>
              <a:off x="7567" y="1851"/>
              <a:ext cx="635" cy="417"/>
            </a:xfrm>
            <a:custGeom>
              <a:avLst/>
              <a:gdLst>
                <a:gd name="T0" fmla="*/ 268 w 268"/>
                <a:gd name="T1" fmla="*/ 38 h 176"/>
                <a:gd name="T2" fmla="*/ 268 w 268"/>
                <a:gd name="T3" fmla="*/ 38 h 176"/>
                <a:gd name="T4" fmla="*/ 169 w 268"/>
                <a:gd name="T5" fmla="*/ 152 h 176"/>
                <a:gd name="T6" fmla="*/ 1 w 268"/>
                <a:gd name="T7" fmla="*/ 136 h 176"/>
                <a:gd name="T8" fmla="*/ 0 w 268"/>
                <a:gd name="T9" fmla="*/ 136 h 176"/>
                <a:gd name="T10" fmla="*/ 0 w 268"/>
                <a:gd name="T11" fmla="*/ 136 h 176"/>
                <a:gd name="T12" fmla="*/ 0 w 268"/>
                <a:gd name="T13" fmla="*/ 136 h 176"/>
                <a:gd name="T14" fmla="*/ 0 w 268"/>
                <a:gd name="T15" fmla="*/ 136 h 176"/>
                <a:gd name="T16" fmla="*/ 0 w 268"/>
                <a:gd name="T17" fmla="*/ 136 h 176"/>
                <a:gd name="T18" fmla="*/ 0 w 268"/>
                <a:gd name="T19" fmla="*/ 136 h 176"/>
                <a:gd name="T20" fmla="*/ 115 w 268"/>
                <a:gd name="T21" fmla="*/ 17 h 176"/>
                <a:gd name="T22" fmla="*/ 268 w 268"/>
                <a:gd name="T23" fmla="*/ 3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76">
                  <a:moveTo>
                    <a:pt x="268" y="38"/>
                  </a:moveTo>
                  <a:cubicBezTo>
                    <a:pt x="268" y="38"/>
                    <a:pt x="268" y="38"/>
                    <a:pt x="268" y="38"/>
                  </a:cubicBezTo>
                  <a:cubicBezTo>
                    <a:pt x="256" y="87"/>
                    <a:pt x="221" y="130"/>
                    <a:pt x="169" y="152"/>
                  </a:cubicBezTo>
                  <a:cubicBezTo>
                    <a:pt x="112" y="176"/>
                    <a:pt x="48" y="168"/>
                    <a:pt x="1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82"/>
                    <a:pt x="56" y="35"/>
                    <a:pt x="115" y="17"/>
                  </a:cubicBezTo>
                  <a:cubicBezTo>
                    <a:pt x="169" y="0"/>
                    <a:pt x="225" y="10"/>
                    <a:pt x="268" y="3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9"/>
            <p:cNvSpPr>
              <a:spLocks/>
            </p:cNvSpPr>
            <p:nvPr/>
          </p:nvSpPr>
          <p:spPr bwMode="auto">
            <a:xfrm>
              <a:off x="7596" y="2341"/>
              <a:ext cx="547" cy="332"/>
            </a:xfrm>
            <a:custGeom>
              <a:avLst/>
              <a:gdLst>
                <a:gd name="T0" fmla="*/ 231 w 231"/>
                <a:gd name="T1" fmla="*/ 99 h 140"/>
                <a:gd name="T2" fmla="*/ 231 w 231"/>
                <a:gd name="T3" fmla="*/ 99 h 140"/>
                <a:gd name="T4" fmla="*/ 107 w 231"/>
                <a:gd name="T5" fmla="*/ 131 h 140"/>
                <a:gd name="T6" fmla="*/ 0 w 231"/>
                <a:gd name="T7" fmla="*/ 44 h 140"/>
                <a:gd name="T8" fmla="*/ 0 w 231"/>
                <a:gd name="T9" fmla="*/ 44 h 140"/>
                <a:gd name="T10" fmla="*/ 0 w 231"/>
                <a:gd name="T11" fmla="*/ 44 h 140"/>
                <a:gd name="T12" fmla="*/ 0 w 231"/>
                <a:gd name="T13" fmla="*/ 43 h 140"/>
                <a:gd name="T14" fmla="*/ 0 w 231"/>
                <a:gd name="T15" fmla="*/ 43 h 140"/>
                <a:gd name="T16" fmla="*/ 0 w 231"/>
                <a:gd name="T17" fmla="*/ 43 h 140"/>
                <a:gd name="T18" fmla="*/ 0 w 231"/>
                <a:gd name="T19" fmla="*/ 43 h 140"/>
                <a:gd name="T20" fmla="*/ 137 w 231"/>
                <a:gd name="T21" fmla="*/ 14 h 140"/>
                <a:gd name="T22" fmla="*/ 231 w 231"/>
                <a:gd name="T23" fmla="*/ 9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0">
                  <a:moveTo>
                    <a:pt x="231" y="99"/>
                  </a:moveTo>
                  <a:cubicBezTo>
                    <a:pt x="231" y="99"/>
                    <a:pt x="231" y="99"/>
                    <a:pt x="231" y="99"/>
                  </a:cubicBezTo>
                  <a:cubicBezTo>
                    <a:pt x="198" y="127"/>
                    <a:pt x="153" y="140"/>
                    <a:pt x="107" y="131"/>
                  </a:cubicBezTo>
                  <a:cubicBezTo>
                    <a:pt x="56" y="121"/>
                    <a:pt x="16" y="87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6" y="13"/>
                    <a:pt x="88" y="0"/>
                    <a:pt x="137" y="14"/>
                  </a:cubicBezTo>
                  <a:cubicBezTo>
                    <a:pt x="182" y="27"/>
                    <a:pt x="216" y="60"/>
                    <a:pt x="231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auto">
            <a:xfrm>
              <a:off x="8036" y="2221"/>
              <a:ext cx="367" cy="201"/>
            </a:xfrm>
            <a:custGeom>
              <a:avLst/>
              <a:gdLst>
                <a:gd name="T0" fmla="*/ 155 w 155"/>
                <a:gd name="T1" fmla="*/ 52 h 85"/>
                <a:gd name="T2" fmla="*/ 155 w 155"/>
                <a:gd name="T3" fmla="*/ 52 h 85"/>
                <a:gd name="T4" fmla="*/ 77 w 155"/>
                <a:gd name="T5" fmla="*/ 83 h 85"/>
                <a:gd name="T6" fmla="*/ 1 w 155"/>
                <a:gd name="T7" fmla="*/ 35 h 85"/>
                <a:gd name="T8" fmla="*/ 0 w 155"/>
                <a:gd name="T9" fmla="*/ 35 h 85"/>
                <a:gd name="T10" fmla="*/ 0 w 155"/>
                <a:gd name="T11" fmla="*/ 35 h 85"/>
                <a:gd name="T12" fmla="*/ 1 w 155"/>
                <a:gd name="T13" fmla="*/ 35 h 85"/>
                <a:gd name="T14" fmla="*/ 1 w 155"/>
                <a:gd name="T15" fmla="*/ 35 h 85"/>
                <a:gd name="T16" fmla="*/ 1 w 155"/>
                <a:gd name="T17" fmla="*/ 35 h 85"/>
                <a:gd name="T18" fmla="*/ 1 w 155"/>
                <a:gd name="T19" fmla="*/ 35 h 85"/>
                <a:gd name="T20" fmla="*/ 87 w 155"/>
                <a:gd name="T21" fmla="*/ 5 h 85"/>
                <a:gd name="T22" fmla="*/ 155 w 155"/>
                <a:gd name="T23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85"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36" y="72"/>
                    <a:pt x="108" y="85"/>
                    <a:pt x="77" y="83"/>
                  </a:cubicBezTo>
                  <a:cubicBezTo>
                    <a:pt x="43" y="81"/>
                    <a:pt x="15" y="62"/>
                    <a:pt x="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1" y="12"/>
                    <a:pt x="54" y="0"/>
                    <a:pt x="87" y="5"/>
                  </a:cubicBezTo>
                  <a:cubicBezTo>
                    <a:pt x="117" y="10"/>
                    <a:pt x="142" y="28"/>
                    <a:pt x="155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auto">
            <a:xfrm>
              <a:off x="7863" y="1522"/>
              <a:ext cx="351" cy="270"/>
            </a:xfrm>
            <a:custGeom>
              <a:avLst/>
              <a:gdLst>
                <a:gd name="T0" fmla="*/ 148 w 148"/>
                <a:gd name="T1" fmla="*/ 13 h 114"/>
                <a:gd name="T2" fmla="*/ 148 w 148"/>
                <a:gd name="T3" fmla="*/ 13 h 114"/>
                <a:gd name="T4" fmla="*/ 100 w 148"/>
                <a:gd name="T5" fmla="*/ 92 h 114"/>
                <a:gd name="T6" fmla="*/ 0 w 148"/>
                <a:gd name="T7" fmla="*/ 100 h 114"/>
                <a:gd name="T8" fmla="*/ 0 w 148"/>
                <a:gd name="T9" fmla="*/ 100 h 114"/>
                <a:gd name="T10" fmla="*/ 0 w 148"/>
                <a:gd name="T11" fmla="*/ 100 h 114"/>
                <a:gd name="T12" fmla="*/ 0 w 148"/>
                <a:gd name="T13" fmla="*/ 100 h 114"/>
                <a:gd name="T14" fmla="*/ 0 w 148"/>
                <a:gd name="T15" fmla="*/ 100 h 114"/>
                <a:gd name="T16" fmla="*/ 0 w 148"/>
                <a:gd name="T17" fmla="*/ 100 h 114"/>
                <a:gd name="T18" fmla="*/ 0 w 148"/>
                <a:gd name="T19" fmla="*/ 100 h 114"/>
                <a:gd name="T20" fmla="*/ 57 w 148"/>
                <a:gd name="T21" fmla="*/ 16 h 114"/>
                <a:gd name="T22" fmla="*/ 148 w 148"/>
                <a:gd name="T23" fmla="*/ 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14">
                  <a:moveTo>
                    <a:pt x="148" y="13"/>
                  </a:moveTo>
                  <a:cubicBezTo>
                    <a:pt x="148" y="13"/>
                    <a:pt x="148" y="13"/>
                    <a:pt x="148" y="13"/>
                  </a:cubicBezTo>
                  <a:cubicBezTo>
                    <a:pt x="145" y="43"/>
                    <a:pt x="128" y="73"/>
                    <a:pt x="100" y="92"/>
                  </a:cubicBezTo>
                  <a:cubicBezTo>
                    <a:pt x="68" y="112"/>
                    <a:pt x="31" y="114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66"/>
                    <a:pt x="24" y="33"/>
                    <a:pt x="57" y="16"/>
                  </a:cubicBezTo>
                  <a:cubicBezTo>
                    <a:pt x="87" y="0"/>
                    <a:pt x="120" y="0"/>
                    <a:pt x="148" y="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2"/>
            <p:cNvSpPr>
              <a:spLocks/>
            </p:cNvSpPr>
            <p:nvPr/>
          </p:nvSpPr>
          <p:spPr bwMode="auto">
            <a:xfrm>
              <a:off x="7363" y="1131"/>
              <a:ext cx="216" cy="305"/>
            </a:xfrm>
            <a:custGeom>
              <a:avLst/>
              <a:gdLst>
                <a:gd name="T0" fmla="*/ 77 w 91"/>
                <a:gd name="T1" fmla="*/ 0 h 129"/>
                <a:gd name="T2" fmla="*/ 77 w 91"/>
                <a:gd name="T3" fmla="*/ 0 h 129"/>
                <a:gd name="T4" fmla="*/ 80 w 91"/>
                <a:gd name="T5" fmla="*/ 78 h 129"/>
                <a:gd name="T6" fmla="*/ 13 w 91"/>
                <a:gd name="T7" fmla="*/ 129 h 129"/>
                <a:gd name="T8" fmla="*/ 13 w 91"/>
                <a:gd name="T9" fmla="*/ 129 h 129"/>
                <a:gd name="T10" fmla="*/ 13 w 91"/>
                <a:gd name="T11" fmla="*/ 129 h 129"/>
                <a:gd name="T12" fmla="*/ 13 w 91"/>
                <a:gd name="T13" fmla="*/ 129 h 129"/>
                <a:gd name="T14" fmla="*/ 13 w 91"/>
                <a:gd name="T15" fmla="*/ 129 h 129"/>
                <a:gd name="T16" fmla="*/ 13 w 91"/>
                <a:gd name="T17" fmla="*/ 129 h 129"/>
                <a:gd name="T18" fmla="*/ 13 w 91"/>
                <a:gd name="T19" fmla="*/ 129 h 129"/>
                <a:gd name="T20" fmla="*/ 15 w 91"/>
                <a:gd name="T21" fmla="*/ 44 h 129"/>
                <a:gd name="T22" fmla="*/ 77 w 91"/>
                <a:gd name="T2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29">
                  <a:moveTo>
                    <a:pt x="77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89" y="23"/>
                    <a:pt x="91" y="52"/>
                    <a:pt x="80" y="78"/>
                  </a:cubicBezTo>
                  <a:cubicBezTo>
                    <a:pt x="67" y="107"/>
                    <a:pt x="41" y="125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0" y="103"/>
                    <a:pt x="0" y="71"/>
                    <a:pt x="15" y="44"/>
                  </a:cubicBezTo>
                  <a:cubicBezTo>
                    <a:pt x="29" y="19"/>
                    <a:pt x="52" y="4"/>
                    <a:pt x="77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10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Personal Umbrella Coverage   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4929" y="2602037"/>
            <a:ext cx="784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5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 Consolidation of carriers created opportunity to develop competing product.</a:t>
            </a:r>
            <a:endParaRPr lang="en-US" sz="1600" b="1" dirty="0">
              <a:solidFill>
                <a:schemeClr val="accent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State of the Market &amp; Carrier Options 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717800" y="3200400"/>
            <a:ext cx="8782430" cy="2803254"/>
            <a:chOff x="383951" y="1692546"/>
            <a:chExt cx="8782430" cy="2803254"/>
          </a:xfrm>
        </p:grpSpPr>
        <p:sp>
          <p:nvSpPr>
            <p:cNvPr id="63" name="TextBox 62"/>
            <p:cNvSpPr txBox="1"/>
            <p:nvPr/>
          </p:nvSpPr>
          <p:spPr>
            <a:xfrm>
              <a:off x="460151" y="1692546"/>
              <a:ext cx="8706230" cy="2466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3" indent="-28575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7C0F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marR="0" lvl="4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7C0F"/>
                </a:buClr>
                <a:buSzPct val="80000"/>
                <a:buFont typeface="Wingdings" panose="05000000000000000000" pitchFamily="2" charset="2"/>
                <a:buChar char="ü"/>
                <a:tabLst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Chubb Book of Business &gt; $275 Million; Reinsured Within Lloyds Market </a:t>
              </a:r>
            </a:p>
            <a:p>
              <a:pPr marL="0" marR="0" lvl="4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7C0F"/>
                </a:buClr>
                <a:buSzPct val="80000"/>
                <a:tabLst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285750" marR="0" lvl="4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7C0F"/>
                </a:buClr>
                <a:buSzPct val="80000"/>
                <a:buFont typeface="Wingdings" panose="05000000000000000000" pitchFamily="2" charset="2"/>
                <a:buChar char="ü"/>
                <a:tabLst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AIG $50 Million Book Being Reduced; Reinsurance Ceded With AIG Subsidiaries</a:t>
              </a:r>
            </a:p>
            <a:p>
              <a:pPr marL="0" marR="0" lvl="4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7C0F"/>
                </a:buClr>
                <a:buSzPct val="80000"/>
                <a:tabLst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285750" marR="0" lvl="4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7C0F"/>
                </a:buClr>
                <a:buSzPct val="80000"/>
                <a:buFont typeface="Wingdings" panose="05000000000000000000" pitchFamily="2" charset="2"/>
                <a:buChar char="ü"/>
                <a:tabLst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ACE &amp; FFIC Book &lt; $30 Million; Consolidation into Chubb Book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3951" y="1692546"/>
              <a:ext cx="8782430" cy="2803254"/>
            </a:xfrm>
            <a:prstGeom prst="rect">
              <a:avLst/>
            </a:prstGeom>
            <a:noFill/>
            <a:ln w="12700" cap="flat" cmpd="sng" algn="ctr">
              <a:solidFill>
                <a:srgbClr val="E17C0F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41095" y="2483522"/>
            <a:ext cx="481720" cy="466732"/>
            <a:chOff x="4472348" y="5377149"/>
            <a:chExt cx="1407986" cy="1364180"/>
          </a:xfrm>
        </p:grpSpPr>
        <p:grpSp>
          <p:nvGrpSpPr>
            <p:cNvPr id="82" name="Group 81"/>
            <p:cNvGrpSpPr/>
            <p:nvPr/>
          </p:nvGrpSpPr>
          <p:grpSpPr>
            <a:xfrm>
              <a:off x="4472348" y="5545589"/>
              <a:ext cx="1178245" cy="1195740"/>
              <a:chOff x="1346629" y="2775376"/>
              <a:chExt cx="1986674" cy="2668491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1346629" y="2775376"/>
                <a:ext cx="1929971" cy="2605461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1403332" y="2838406"/>
                <a:ext cx="1929971" cy="26054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sp>
          <p:nvSpPr>
            <p:cNvPr id="84" name="Freeform 5"/>
            <p:cNvSpPr>
              <a:spLocks/>
            </p:cNvSpPr>
            <p:nvPr/>
          </p:nvSpPr>
          <p:spPr bwMode="auto">
            <a:xfrm>
              <a:off x="4658298" y="5377149"/>
              <a:ext cx="1222036" cy="1159543"/>
            </a:xfrm>
            <a:custGeom>
              <a:avLst/>
              <a:gdLst>
                <a:gd name="T0" fmla="*/ 142 w 146"/>
                <a:gd name="T1" fmla="*/ 0 h 138"/>
                <a:gd name="T2" fmla="*/ 146 w 146"/>
                <a:gd name="T3" fmla="*/ 5 h 138"/>
                <a:gd name="T4" fmla="*/ 96 w 146"/>
                <a:gd name="T5" fmla="*/ 57 h 138"/>
                <a:gd name="T6" fmla="*/ 54 w 146"/>
                <a:gd name="T7" fmla="*/ 123 h 138"/>
                <a:gd name="T8" fmla="*/ 46 w 146"/>
                <a:gd name="T9" fmla="*/ 128 h 138"/>
                <a:gd name="T10" fmla="*/ 33 w 146"/>
                <a:gd name="T11" fmla="*/ 138 h 138"/>
                <a:gd name="T12" fmla="*/ 27 w 146"/>
                <a:gd name="T13" fmla="*/ 122 h 138"/>
                <a:gd name="T14" fmla="*/ 24 w 146"/>
                <a:gd name="T15" fmla="*/ 115 h 138"/>
                <a:gd name="T16" fmla="*/ 12 w 146"/>
                <a:gd name="T17" fmla="*/ 94 h 138"/>
                <a:gd name="T18" fmla="*/ 0 w 146"/>
                <a:gd name="T19" fmla="*/ 84 h 138"/>
                <a:gd name="T20" fmla="*/ 20 w 146"/>
                <a:gd name="T21" fmla="*/ 72 h 138"/>
                <a:gd name="T22" fmla="*/ 39 w 146"/>
                <a:gd name="T23" fmla="*/ 94 h 138"/>
                <a:gd name="T24" fmla="*/ 42 w 146"/>
                <a:gd name="T25" fmla="*/ 102 h 138"/>
                <a:gd name="T26" fmla="*/ 88 w 146"/>
                <a:gd name="T27" fmla="*/ 43 h 138"/>
                <a:gd name="T28" fmla="*/ 142 w 146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38">
                  <a:moveTo>
                    <a:pt x="142" y="0"/>
                  </a:moveTo>
                  <a:cubicBezTo>
                    <a:pt x="146" y="5"/>
                    <a:pt x="146" y="5"/>
                    <a:pt x="146" y="5"/>
                  </a:cubicBezTo>
                  <a:cubicBezTo>
                    <a:pt x="131" y="16"/>
                    <a:pt x="114" y="34"/>
                    <a:pt x="96" y="57"/>
                  </a:cubicBezTo>
                  <a:cubicBezTo>
                    <a:pt x="77" y="81"/>
                    <a:pt x="63" y="103"/>
                    <a:pt x="54" y="123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39" y="133"/>
                    <a:pt x="35" y="136"/>
                    <a:pt x="33" y="138"/>
                  </a:cubicBezTo>
                  <a:cubicBezTo>
                    <a:pt x="32" y="135"/>
                    <a:pt x="30" y="130"/>
                    <a:pt x="27" y="122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19" y="106"/>
                    <a:pt x="15" y="98"/>
                    <a:pt x="12" y="94"/>
                  </a:cubicBezTo>
                  <a:cubicBezTo>
                    <a:pt x="8" y="89"/>
                    <a:pt x="4" y="86"/>
                    <a:pt x="0" y="84"/>
                  </a:cubicBezTo>
                  <a:cubicBezTo>
                    <a:pt x="7" y="76"/>
                    <a:pt x="14" y="72"/>
                    <a:pt x="20" y="72"/>
                  </a:cubicBezTo>
                  <a:cubicBezTo>
                    <a:pt x="26" y="72"/>
                    <a:pt x="32" y="79"/>
                    <a:pt x="39" y="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4" y="82"/>
                    <a:pt x="69" y="62"/>
                    <a:pt x="88" y="43"/>
                  </a:cubicBezTo>
                  <a:cubicBezTo>
                    <a:pt x="106" y="24"/>
                    <a:pt x="124" y="10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62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Personal Umbrella Coverage   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State of the Market &amp; Carrier Options 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32000" y="2438400"/>
            <a:ext cx="6781800" cy="2043812"/>
            <a:chOff x="194000" y="2832989"/>
            <a:chExt cx="6781800" cy="2043812"/>
          </a:xfrm>
        </p:grpSpPr>
        <p:grpSp>
          <p:nvGrpSpPr>
            <p:cNvPr id="51" name="Group 50"/>
            <p:cNvGrpSpPr/>
            <p:nvPr/>
          </p:nvGrpSpPr>
          <p:grpSpPr>
            <a:xfrm>
              <a:off x="194000" y="2832989"/>
              <a:ext cx="6781800" cy="2043812"/>
              <a:chOff x="359868" y="2366581"/>
              <a:chExt cx="3585083" cy="1794639"/>
            </a:xfrm>
          </p:grpSpPr>
          <p:sp>
            <p:nvSpPr>
              <p:cNvPr id="68" name="Rounded Rectangle 67"/>
              <p:cNvSpPr/>
              <p:nvPr/>
            </p:nvSpPr>
            <p:spPr bwMode="auto">
              <a:xfrm flipH="1">
                <a:off x="359868" y="2366581"/>
                <a:ext cx="3585083" cy="1794639"/>
              </a:xfrm>
              <a:prstGeom prst="roundRect">
                <a:avLst>
                  <a:gd name="adj" fmla="val 14302"/>
                </a:avLst>
              </a:prstGeom>
              <a:solidFill>
                <a:srgbClr val="7030A0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100584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40" b="0" i="0" u="none" strike="noStrike" kern="0" cap="none" spc="0" normalizeH="0" baseline="0" noProof="0">
                  <a:ln>
                    <a:noFill/>
                  </a:ln>
                  <a:solidFill>
                    <a:srgbClr val="3C4652"/>
                  </a:solidFill>
                  <a:effectLst/>
                  <a:uLnTx/>
                  <a:uFillTx/>
                  <a:latin typeface="Garamond" charset="0"/>
                  <a:ea typeface="MS PGothic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 bwMode="auto">
              <a:xfrm>
                <a:off x="1188137" y="2435793"/>
                <a:ext cx="2716532" cy="1627986"/>
              </a:xfrm>
              <a:prstGeom prst="roundRect">
                <a:avLst>
                  <a:gd name="adj" fmla="val 11323"/>
                </a:avLst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C4652"/>
                  </a:solidFill>
                  <a:effectLst/>
                  <a:uLnTx/>
                  <a:uFillTx/>
                  <a:latin typeface="Garamond" charset="0"/>
                  <a:ea typeface="MS PGothic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996925" y="3145857"/>
              <a:ext cx="4530876" cy="14365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56699" marR="0" lvl="0" indent="-256699" defTabSz="11210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b="1" kern="0" dirty="0">
                  <a:solidFill>
                    <a:srgbClr val="7030A0"/>
                  </a:solidFill>
                  <a:latin typeface="Arial"/>
                  <a:ea typeface="+mn-ea"/>
                  <a:cs typeface="Arial" pitchFamily="34" charset="0"/>
                </a:rPr>
                <a:t>NFP PCG + NFP San Francisco affiliate United Advisors = 70+ carriers contracted</a:t>
              </a:r>
              <a:br>
                <a:rPr lang="en-US" b="1" kern="0" dirty="0">
                  <a:solidFill>
                    <a:srgbClr val="7030A0"/>
                  </a:solidFill>
                  <a:latin typeface="Arial"/>
                  <a:ea typeface="+mn-ea"/>
                  <a:cs typeface="Arial" pitchFamily="34" charset="0"/>
                </a:rPr>
              </a:br>
              <a:endParaRPr lang="en-US" b="1" kern="0" dirty="0">
                <a:solidFill>
                  <a:srgbClr val="7030A0"/>
                </a:solidFill>
                <a:latin typeface="Arial"/>
                <a:ea typeface="+mn-ea"/>
                <a:cs typeface="Arial" pitchFamily="34" charset="0"/>
              </a:endParaRPr>
            </a:p>
            <a:p>
              <a:pPr marL="256699" marR="0" lvl="0" indent="-256699" defTabSz="11210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b="1" kern="0" dirty="0">
                  <a:solidFill>
                    <a:srgbClr val="7030A0"/>
                  </a:solidFill>
                  <a:latin typeface="Arial"/>
                  <a:ea typeface="+mn-ea"/>
                  <a:cs typeface="Arial" pitchFamily="34" charset="0"/>
                </a:rPr>
                <a:t>Designed policy and underwriting guidelines and brokered reinsurance cover</a:t>
              </a:r>
              <a:br>
                <a:rPr lang="en-US" b="1" kern="0" dirty="0">
                  <a:solidFill>
                    <a:srgbClr val="7030A0"/>
                  </a:solidFill>
                  <a:latin typeface="Arial"/>
                  <a:ea typeface="+mn-ea"/>
                  <a:cs typeface="Arial" pitchFamily="34" charset="0"/>
                </a:rPr>
              </a:br>
              <a:r>
                <a:rPr lang="en-US" b="1" kern="0" dirty="0">
                  <a:solidFill>
                    <a:srgbClr val="7030A0"/>
                  </a:solidFill>
                  <a:latin typeface="Arial"/>
                  <a:ea typeface="+mn-ea"/>
                  <a:cs typeface="Arial" pitchFamily="34" charset="0"/>
                </a:rPr>
                <a:t> </a:t>
              </a:r>
            </a:p>
            <a:p>
              <a:pPr marL="256699" marR="0" lvl="0" indent="-256699" defTabSz="11210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b="1" kern="0" dirty="0">
                  <a:solidFill>
                    <a:srgbClr val="7030A0"/>
                  </a:solidFill>
                  <a:latin typeface="Arial"/>
                  <a:ea typeface="+mn-ea"/>
                  <a:cs typeface="Arial" pitchFamily="34" charset="0"/>
                </a:rPr>
                <a:t>Process January 2015 – June 1, 2016.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33637" y="3928098"/>
            <a:ext cx="3747161" cy="1863102"/>
            <a:chOff x="6601821" y="5191285"/>
            <a:chExt cx="3747161" cy="1863102"/>
          </a:xfrm>
        </p:grpSpPr>
        <p:grpSp>
          <p:nvGrpSpPr>
            <p:cNvPr id="75" name="Group 74"/>
            <p:cNvGrpSpPr/>
            <p:nvPr/>
          </p:nvGrpSpPr>
          <p:grpSpPr>
            <a:xfrm>
              <a:off x="6601821" y="5191285"/>
              <a:ext cx="3747161" cy="1863102"/>
              <a:chOff x="359866" y="2366581"/>
              <a:chExt cx="3747161" cy="1863102"/>
            </a:xfrm>
          </p:grpSpPr>
          <p:sp>
            <p:nvSpPr>
              <p:cNvPr id="77" name="Rounded Rectangle 76"/>
              <p:cNvSpPr/>
              <p:nvPr/>
            </p:nvSpPr>
            <p:spPr bwMode="auto">
              <a:xfrm flipH="1">
                <a:off x="359866" y="2366581"/>
                <a:ext cx="3747161" cy="1863102"/>
              </a:xfrm>
              <a:prstGeom prst="roundRect">
                <a:avLst>
                  <a:gd name="adj" fmla="val 14302"/>
                </a:avLst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100584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40" b="0" i="0" u="none" strike="noStrike" kern="0" cap="none" spc="0" normalizeH="0" baseline="0" noProof="0">
                  <a:ln>
                    <a:noFill/>
                  </a:ln>
                  <a:solidFill>
                    <a:srgbClr val="3C4652"/>
                  </a:solidFill>
                  <a:effectLst/>
                  <a:uLnTx/>
                  <a:uFillTx/>
                  <a:latin typeface="Garamond" charset="0"/>
                  <a:ea typeface="MS PGothic" charset="0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 bwMode="auto">
              <a:xfrm>
                <a:off x="1207520" y="2450732"/>
                <a:ext cx="2795363" cy="1691853"/>
              </a:xfrm>
              <a:prstGeom prst="roundRect">
                <a:avLst>
                  <a:gd name="adj" fmla="val 11323"/>
                </a:avLst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3C4652"/>
                  </a:solidFill>
                  <a:effectLst/>
                  <a:uLnTx/>
                  <a:uFillTx/>
                  <a:latin typeface="Garamond" charset="0"/>
                  <a:ea typeface="MS PGothic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533678" y="5634429"/>
              <a:ext cx="274240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accent3"/>
                  </a:solidFill>
                  <a:latin typeface="Arial"/>
                  <a:ea typeface="Batang" panose="02030600000101010101" pitchFamily="18" charset="-127"/>
                  <a:cs typeface="Times New Roman" panose="02020603050405020304" pitchFamily="18" charset="0"/>
                </a:rPr>
                <a:t>Our vision:</a:t>
              </a:r>
              <a:r>
                <a:rPr lang="en-US" i="1" dirty="0">
                  <a:solidFill>
                    <a:schemeClr val="accent3"/>
                  </a:solidFill>
                  <a:latin typeface="Arial"/>
                  <a:ea typeface="Batang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b="1" i="1" dirty="0">
                  <a:solidFill>
                    <a:schemeClr val="accent3"/>
                  </a:solidFill>
                  <a:latin typeface="Arial"/>
                  <a:ea typeface="Batang" panose="02030600000101010101" pitchFamily="18" charset="-127"/>
                  <a:cs typeface="Times New Roman" panose="02020603050405020304" pitchFamily="18" charset="0"/>
                </a:rPr>
                <a:t>Be a major player in partnership with </a:t>
              </a:r>
              <a:r>
                <a:rPr lang="en-US" b="1" i="1" dirty="0" err="1">
                  <a:solidFill>
                    <a:schemeClr val="accent3"/>
                  </a:solidFill>
                  <a:latin typeface="Arial"/>
                  <a:ea typeface="Batang" panose="02030600000101010101" pitchFamily="18" charset="-127"/>
                  <a:cs typeface="Times New Roman" panose="02020603050405020304" pitchFamily="18" charset="0"/>
                </a:rPr>
                <a:t>Ironshore</a:t>
              </a:r>
              <a:r>
                <a:rPr lang="en-US" b="1" i="1" dirty="0">
                  <a:solidFill>
                    <a:schemeClr val="accent3"/>
                  </a:solidFill>
                  <a:latin typeface="Arial"/>
                  <a:ea typeface="Batang" panose="02030600000101010101" pitchFamily="18" charset="-127"/>
                  <a:cs typeface="Times New Roman" panose="02020603050405020304" pitchFamily="18" charset="0"/>
                </a:rPr>
                <a:t>, competing directly with “The new Chubb” and others.</a:t>
              </a:r>
              <a:r>
                <a:rPr lang="en-US" i="1" dirty="0">
                  <a:solidFill>
                    <a:schemeClr val="accent3"/>
                  </a:solidFill>
                  <a:latin typeface="Arial"/>
                  <a:ea typeface="Batang" panose="02030600000101010101" pitchFamily="18" charset="-127"/>
                  <a:cs typeface="Times New Roman" panose="02020603050405020304" pitchFamily="18" charset="0"/>
                </a:rPr>
                <a:t> </a:t>
              </a:r>
              <a:endParaRPr lang="en-US" i="1" dirty="0">
                <a:solidFill>
                  <a:schemeClr val="accent3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6675053" y="5761416"/>
              <a:ext cx="662004" cy="615385"/>
            </a:xfrm>
            <a:custGeom>
              <a:avLst/>
              <a:gdLst>
                <a:gd name="T0" fmla="*/ 124 w 334"/>
                <a:gd name="T1" fmla="*/ 175 h 310"/>
                <a:gd name="T2" fmla="*/ 124 w 334"/>
                <a:gd name="T3" fmla="*/ 310 h 310"/>
                <a:gd name="T4" fmla="*/ 0 w 334"/>
                <a:gd name="T5" fmla="*/ 310 h 310"/>
                <a:gd name="T6" fmla="*/ 0 w 334"/>
                <a:gd name="T7" fmla="*/ 204 h 310"/>
                <a:gd name="T8" fmla="*/ 20 w 334"/>
                <a:gd name="T9" fmla="*/ 78 h 310"/>
                <a:gd name="T10" fmla="*/ 106 w 334"/>
                <a:gd name="T11" fmla="*/ 0 h 310"/>
                <a:gd name="T12" fmla="*/ 134 w 334"/>
                <a:gd name="T13" fmla="*/ 46 h 310"/>
                <a:gd name="T14" fmla="*/ 82 w 334"/>
                <a:gd name="T15" fmla="*/ 90 h 310"/>
                <a:gd name="T16" fmla="*/ 63 w 334"/>
                <a:gd name="T17" fmla="*/ 175 h 310"/>
                <a:gd name="T18" fmla="*/ 124 w 334"/>
                <a:gd name="T19" fmla="*/ 175 h 310"/>
                <a:gd name="T20" fmla="*/ 324 w 334"/>
                <a:gd name="T21" fmla="*/ 175 h 310"/>
                <a:gd name="T22" fmla="*/ 324 w 334"/>
                <a:gd name="T23" fmla="*/ 310 h 310"/>
                <a:gd name="T24" fmla="*/ 200 w 334"/>
                <a:gd name="T25" fmla="*/ 310 h 310"/>
                <a:gd name="T26" fmla="*/ 200 w 334"/>
                <a:gd name="T27" fmla="*/ 204 h 310"/>
                <a:gd name="T28" fmla="*/ 220 w 334"/>
                <a:gd name="T29" fmla="*/ 78 h 310"/>
                <a:gd name="T30" fmla="*/ 306 w 334"/>
                <a:gd name="T31" fmla="*/ 0 h 310"/>
                <a:gd name="T32" fmla="*/ 334 w 334"/>
                <a:gd name="T33" fmla="*/ 46 h 310"/>
                <a:gd name="T34" fmla="*/ 282 w 334"/>
                <a:gd name="T35" fmla="*/ 90 h 310"/>
                <a:gd name="T36" fmla="*/ 263 w 334"/>
                <a:gd name="T37" fmla="*/ 175 h 310"/>
                <a:gd name="T38" fmla="*/ 324 w 334"/>
                <a:gd name="T39" fmla="*/ 17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310">
                  <a:moveTo>
                    <a:pt x="124" y="175"/>
                  </a:moveTo>
                  <a:cubicBezTo>
                    <a:pt x="124" y="310"/>
                    <a:pt x="124" y="310"/>
                    <a:pt x="124" y="310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6"/>
                    <a:pt x="6" y="104"/>
                    <a:pt x="20" y="78"/>
                  </a:cubicBezTo>
                  <a:cubicBezTo>
                    <a:pt x="38" y="44"/>
                    <a:pt x="67" y="18"/>
                    <a:pt x="106" y="0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11" y="55"/>
                    <a:pt x="93" y="70"/>
                    <a:pt x="82" y="90"/>
                  </a:cubicBezTo>
                  <a:cubicBezTo>
                    <a:pt x="71" y="109"/>
                    <a:pt x="65" y="138"/>
                    <a:pt x="63" y="175"/>
                  </a:cubicBezTo>
                  <a:lnTo>
                    <a:pt x="124" y="175"/>
                  </a:lnTo>
                  <a:close/>
                  <a:moveTo>
                    <a:pt x="324" y="175"/>
                  </a:moveTo>
                  <a:cubicBezTo>
                    <a:pt x="324" y="310"/>
                    <a:pt x="324" y="310"/>
                    <a:pt x="324" y="310"/>
                  </a:cubicBezTo>
                  <a:cubicBezTo>
                    <a:pt x="200" y="310"/>
                    <a:pt x="200" y="310"/>
                    <a:pt x="200" y="310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200" y="146"/>
                    <a:pt x="206" y="104"/>
                    <a:pt x="220" y="78"/>
                  </a:cubicBezTo>
                  <a:cubicBezTo>
                    <a:pt x="238" y="44"/>
                    <a:pt x="267" y="18"/>
                    <a:pt x="306" y="0"/>
                  </a:cubicBezTo>
                  <a:cubicBezTo>
                    <a:pt x="334" y="46"/>
                    <a:pt x="334" y="46"/>
                    <a:pt x="334" y="46"/>
                  </a:cubicBezTo>
                  <a:cubicBezTo>
                    <a:pt x="311" y="55"/>
                    <a:pt x="293" y="70"/>
                    <a:pt x="282" y="90"/>
                  </a:cubicBezTo>
                  <a:cubicBezTo>
                    <a:pt x="271" y="109"/>
                    <a:pt x="265" y="138"/>
                    <a:pt x="263" y="175"/>
                  </a:cubicBezTo>
                  <a:lnTo>
                    <a:pt x="324" y="17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367760" y="3004647"/>
            <a:ext cx="966414" cy="879169"/>
            <a:chOff x="2172813" y="5205555"/>
            <a:chExt cx="456538" cy="415323"/>
          </a:xfrm>
          <a:solidFill>
            <a:schemeClr val="bg2"/>
          </a:solidFill>
        </p:grpSpPr>
        <p:sp>
          <p:nvSpPr>
            <p:cNvPr id="81" name="Rectangle 17"/>
            <p:cNvSpPr>
              <a:spLocks noChangeArrowheads="1"/>
            </p:cNvSpPr>
            <p:nvPr/>
          </p:nvSpPr>
          <p:spPr bwMode="auto">
            <a:xfrm>
              <a:off x="2172813" y="5373745"/>
              <a:ext cx="166446" cy="2471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2364781" y="5205555"/>
              <a:ext cx="264570" cy="413421"/>
            </a:xfrm>
            <a:custGeom>
              <a:avLst/>
              <a:gdLst>
                <a:gd name="T0" fmla="*/ 660 w 705"/>
                <a:gd name="T1" fmla="*/ 591 h 1101"/>
                <a:gd name="T2" fmla="*/ 644 w 705"/>
                <a:gd name="T3" fmla="*/ 429 h 1101"/>
                <a:gd name="T4" fmla="*/ 401 w 705"/>
                <a:gd name="T5" fmla="*/ 387 h 1101"/>
                <a:gd name="T6" fmla="*/ 463 w 705"/>
                <a:gd name="T7" fmla="*/ 145 h 1101"/>
                <a:gd name="T8" fmla="*/ 346 w 705"/>
                <a:gd name="T9" fmla="*/ 25 h 1101"/>
                <a:gd name="T10" fmla="*/ 285 w 705"/>
                <a:gd name="T11" fmla="*/ 109 h 1101"/>
                <a:gd name="T12" fmla="*/ 232 w 705"/>
                <a:gd name="T13" fmla="*/ 255 h 1101"/>
                <a:gd name="T14" fmla="*/ 133 w 705"/>
                <a:gd name="T15" fmla="*/ 373 h 1101"/>
                <a:gd name="T16" fmla="*/ 12 w 705"/>
                <a:gd name="T17" fmla="*/ 458 h 1101"/>
                <a:gd name="T18" fmla="*/ 1 w 705"/>
                <a:gd name="T19" fmla="*/ 469 h 1101"/>
                <a:gd name="T20" fmla="*/ 0 w 705"/>
                <a:gd name="T21" fmla="*/ 469 h 1101"/>
                <a:gd name="T22" fmla="*/ 0 w 705"/>
                <a:gd name="T23" fmla="*/ 978 h 1101"/>
                <a:gd name="T24" fmla="*/ 6 w 705"/>
                <a:gd name="T25" fmla="*/ 978 h 1101"/>
                <a:gd name="T26" fmla="*/ 17 w 705"/>
                <a:gd name="T27" fmla="*/ 995 h 1101"/>
                <a:gd name="T28" fmla="*/ 455 w 705"/>
                <a:gd name="T29" fmla="*/ 1085 h 1101"/>
                <a:gd name="T30" fmla="*/ 606 w 705"/>
                <a:gd name="T31" fmla="*/ 969 h 1101"/>
                <a:gd name="T32" fmla="*/ 608 w 705"/>
                <a:gd name="T33" fmla="*/ 904 h 1101"/>
                <a:gd name="T34" fmla="*/ 637 w 705"/>
                <a:gd name="T35" fmla="*/ 848 h 1101"/>
                <a:gd name="T36" fmla="*/ 642 w 705"/>
                <a:gd name="T37" fmla="*/ 770 h 1101"/>
                <a:gd name="T38" fmla="*/ 660 w 705"/>
                <a:gd name="T39" fmla="*/ 59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5" h="1101">
                  <a:moveTo>
                    <a:pt x="660" y="591"/>
                  </a:moveTo>
                  <a:cubicBezTo>
                    <a:pt x="702" y="543"/>
                    <a:pt x="690" y="474"/>
                    <a:pt x="644" y="429"/>
                  </a:cubicBezTo>
                  <a:cubicBezTo>
                    <a:pt x="580" y="366"/>
                    <a:pt x="481" y="403"/>
                    <a:pt x="401" y="387"/>
                  </a:cubicBezTo>
                  <a:cubicBezTo>
                    <a:pt x="436" y="309"/>
                    <a:pt x="480" y="233"/>
                    <a:pt x="463" y="145"/>
                  </a:cubicBezTo>
                  <a:cubicBezTo>
                    <a:pt x="454" y="96"/>
                    <a:pt x="411" y="0"/>
                    <a:pt x="346" y="25"/>
                  </a:cubicBezTo>
                  <a:cubicBezTo>
                    <a:pt x="312" y="37"/>
                    <a:pt x="297" y="79"/>
                    <a:pt x="285" y="109"/>
                  </a:cubicBezTo>
                  <a:cubicBezTo>
                    <a:pt x="266" y="158"/>
                    <a:pt x="258" y="209"/>
                    <a:pt x="232" y="255"/>
                  </a:cubicBezTo>
                  <a:cubicBezTo>
                    <a:pt x="208" y="298"/>
                    <a:pt x="166" y="337"/>
                    <a:pt x="133" y="373"/>
                  </a:cubicBezTo>
                  <a:cubicBezTo>
                    <a:pt x="100" y="410"/>
                    <a:pt x="61" y="446"/>
                    <a:pt x="12" y="458"/>
                  </a:cubicBezTo>
                  <a:cubicBezTo>
                    <a:pt x="5" y="460"/>
                    <a:pt x="2" y="464"/>
                    <a:pt x="1" y="469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0" y="978"/>
                    <a:pt x="0" y="978"/>
                    <a:pt x="0" y="978"/>
                  </a:cubicBezTo>
                  <a:cubicBezTo>
                    <a:pt x="6" y="978"/>
                    <a:pt x="6" y="978"/>
                    <a:pt x="6" y="978"/>
                  </a:cubicBezTo>
                  <a:cubicBezTo>
                    <a:pt x="5" y="985"/>
                    <a:pt x="8" y="992"/>
                    <a:pt x="17" y="995"/>
                  </a:cubicBezTo>
                  <a:cubicBezTo>
                    <a:pt x="159" y="1034"/>
                    <a:pt x="304" y="1101"/>
                    <a:pt x="455" y="1085"/>
                  </a:cubicBezTo>
                  <a:cubicBezTo>
                    <a:pt x="520" y="1078"/>
                    <a:pt x="600" y="1043"/>
                    <a:pt x="606" y="969"/>
                  </a:cubicBezTo>
                  <a:cubicBezTo>
                    <a:pt x="608" y="948"/>
                    <a:pt x="605" y="926"/>
                    <a:pt x="608" y="904"/>
                  </a:cubicBezTo>
                  <a:cubicBezTo>
                    <a:pt x="611" y="883"/>
                    <a:pt x="625" y="865"/>
                    <a:pt x="637" y="848"/>
                  </a:cubicBezTo>
                  <a:cubicBezTo>
                    <a:pt x="654" y="821"/>
                    <a:pt x="655" y="795"/>
                    <a:pt x="642" y="770"/>
                  </a:cubicBezTo>
                  <a:cubicBezTo>
                    <a:pt x="697" y="729"/>
                    <a:pt x="705" y="642"/>
                    <a:pt x="660" y="5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399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71" y="3236735"/>
            <a:ext cx="4731058" cy="11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Primary Insurance Carrier – </a:t>
            </a:r>
            <a:r>
              <a:rPr lang="en-US" sz="1600" b="1" dirty="0" err="1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Ironshore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8057" y="2339629"/>
            <a:ext cx="3728425" cy="2209498"/>
            <a:chOff x="2062775" y="4938327"/>
            <a:chExt cx="3728425" cy="2209498"/>
          </a:xfrm>
        </p:grpSpPr>
        <p:sp>
          <p:nvSpPr>
            <p:cNvPr id="24" name="Rectangle 23"/>
            <p:cNvSpPr/>
            <p:nvPr/>
          </p:nvSpPr>
          <p:spPr>
            <a:xfrm>
              <a:off x="3105505" y="5254970"/>
              <a:ext cx="26704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>
                <a:buNone/>
              </a:pPr>
              <a:r>
                <a:rPr lang="en-US" sz="1800" b="1" i="1" dirty="0">
                  <a:solidFill>
                    <a:schemeClr val="accent1"/>
                  </a:solidFill>
                  <a:latin typeface="+mn-lt"/>
                </a:rPr>
                <a:t>Broker-Sourced Specialty Commercial P&amp;C Coverage for Global Risks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062775" y="4938327"/>
              <a:ext cx="3728425" cy="2209498"/>
              <a:chOff x="2062775" y="4938327"/>
              <a:chExt cx="3728425" cy="2209498"/>
            </a:xfrm>
          </p:grpSpPr>
          <p:sp>
            <p:nvSpPr>
              <p:cNvPr id="26" name="Rounded Rectangular Callout 25"/>
              <p:cNvSpPr/>
              <p:nvPr/>
            </p:nvSpPr>
            <p:spPr bwMode="auto">
              <a:xfrm flipH="1">
                <a:off x="2398246" y="5029200"/>
                <a:ext cx="3392954" cy="1600200"/>
              </a:xfrm>
              <a:prstGeom prst="wedgeRoundRectCallout">
                <a:avLst>
                  <a:gd name="adj1" fmla="val -22086"/>
                  <a:gd name="adj2" fmla="val 88414"/>
                  <a:gd name="adj3" fmla="val 16667"/>
                </a:avLst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27" name="Rounded Rectangular Callout 45"/>
              <p:cNvSpPr/>
              <p:nvPr/>
            </p:nvSpPr>
            <p:spPr bwMode="auto">
              <a:xfrm flipH="1">
                <a:off x="2485782" y="5095338"/>
                <a:ext cx="3229217" cy="2052487"/>
              </a:xfrm>
              <a:custGeom>
                <a:avLst/>
                <a:gdLst>
                  <a:gd name="connsiteX0" fmla="*/ 0 w 3144156"/>
                  <a:gd name="connsiteY0" fmla="*/ 247148 h 1482861"/>
                  <a:gd name="connsiteX1" fmla="*/ 247148 w 3144156"/>
                  <a:gd name="connsiteY1" fmla="*/ 0 h 1482861"/>
                  <a:gd name="connsiteX2" fmla="*/ 524026 w 3144156"/>
                  <a:gd name="connsiteY2" fmla="*/ 0 h 1482861"/>
                  <a:gd name="connsiteX3" fmla="*/ 524026 w 3144156"/>
                  <a:gd name="connsiteY3" fmla="*/ 0 h 1482861"/>
                  <a:gd name="connsiteX4" fmla="*/ 1310065 w 3144156"/>
                  <a:gd name="connsiteY4" fmla="*/ 0 h 1482861"/>
                  <a:gd name="connsiteX5" fmla="*/ 2897008 w 3144156"/>
                  <a:gd name="connsiteY5" fmla="*/ 0 h 1482861"/>
                  <a:gd name="connsiteX6" fmla="*/ 3144156 w 3144156"/>
                  <a:gd name="connsiteY6" fmla="*/ 247148 h 1482861"/>
                  <a:gd name="connsiteX7" fmla="*/ 3144156 w 3144156"/>
                  <a:gd name="connsiteY7" fmla="*/ 865002 h 1482861"/>
                  <a:gd name="connsiteX8" fmla="*/ 3144156 w 3144156"/>
                  <a:gd name="connsiteY8" fmla="*/ 865002 h 1482861"/>
                  <a:gd name="connsiteX9" fmla="*/ 3144156 w 3144156"/>
                  <a:gd name="connsiteY9" fmla="*/ 1235718 h 1482861"/>
                  <a:gd name="connsiteX10" fmla="*/ 3144156 w 3144156"/>
                  <a:gd name="connsiteY10" fmla="*/ 1235713 h 1482861"/>
                  <a:gd name="connsiteX11" fmla="*/ 2897008 w 3144156"/>
                  <a:gd name="connsiteY11" fmla="*/ 1482861 h 1482861"/>
                  <a:gd name="connsiteX12" fmla="*/ 1310065 w 3144156"/>
                  <a:gd name="connsiteY12" fmla="*/ 1482861 h 1482861"/>
                  <a:gd name="connsiteX13" fmla="*/ 877660 w 3144156"/>
                  <a:gd name="connsiteY13" fmla="*/ 2052487 h 1482861"/>
                  <a:gd name="connsiteX14" fmla="*/ 524026 w 3144156"/>
                  <a:gd name="connsiteY14" fmla="*/ 1482861 h 1482861"/>
                  <a:gd name="connsiteX15" fmla="*/ 247148 w 3144156"/>
                  <a:gd name="connsiteY15" fmla="*/ 1482861 h 1482861"/>
                  <a:gd name="connsiteX16" fmla="*/ 0 w 3144156"/>
                  <a:gd name="connsiteY16" fmla="*/ 1235713 h 1482861"/>
                  <a:gd name="connsiteX17" fmla="*/ 0 w 3144156"/>
                  <a:gd name="connsiteY17" fmla="*/ 1235718 h 1482861"/>
                  <a:gd name="connsiteX18" fmla="*/ 0 w 3144156"/>
                  <a:gd name="connsiteY18" fmla="*/ 865002 h 1482861"/>
                  <a:gd name="connsiteX19" fmla="*/ 0 w 3144156"/>
                  <a:gd name="connsiteY19" fmla="*/ 865002 h 1482861"/>
                  <a:gd name="connsiteX20" fmla="*/ 0 w 3144156"/>
                  <a:gd name="connsiteY20" fmla="*/ 247148 h 1482861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144156 w 3229217"/>
                  <a:gd name="connsiteY6" fmla="*/ 247148 h 2052487"/>
                  <a:gd name="connsiteX7" fmla="*/ 3144156 w 3229217"/>
                  <a:gd name="connsiteY7" fmla="*/ 865002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144156 w 3229217"/>
                  <a:gd name="connsiteY7" fmla="*/ 865002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18584 w 3229217"/>
                  <a:gd name="connsiteY7" fmla="*/ 758676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44156 w 3229217"/>
                  <a:gd name="connsiteY8" fmla="*/ 1235718 h 2052487"/>
                  <a:gd name="connsiteX9" fmla="*/ 3144156 w 3229217"/>
                  <a:gd name="connsiteY9" fmla="*/ 1235713 h 2052487"/>
                  <a:gd name="connsiteX10" fmla="*/ 2897008 w 3229217"/>
                  <a:gd name="connsiteY10" fmla="*/ 1482861 h 2052487"/>
                  <a:gd name="connsiteX11" fmla="*/ 1310065 w 3229217"/>
                  <a:gd name="connsiteY11" fmla="*/ 1482861 h 2052487"/>
                  <a:gd name="connsiteX12" fmla="*/ 877660 w 3229217"/>
                  <a:gd name="connsiteY12" fmla="*/ 2052487 h 2052487"/>
                  <a:gd name="connsiteX13" fmla="*/ 524026 w 3229217"/>
                  <a:gd name="connsiteY13" fmla="*/ 1482861 h 2052487"/>
                  <a:gd name="connsiteX14" fmla="*/ 247148 w 3229217"/>
                  <a:gd name="connsiteY14" fmla="*/ 1482861 h 2052487"/>
                  <a:gd name="connsiteX15" fmla="*/ 0 w 3229217"/>
                  <a:gd name="connsiteY15" fmla="*/ 1235713 h 2052487"/>
                  <a:gd name="connsiteX16" fmla="*/ 0 w 3229217"/>
                  <a:gd name="connsiteY16" fmla="*/ 1235718 h 2052487"/>
                  <a:gd name="connsiteX17" fmla="*/ 0 w 3229217"/>
                  <a:gd name="connsiteY17" fmla="*/ 865002 h 2052487"/>
                  <a:gd name="connsiteX18" fmla="*/ 0 w 3229217"/>
                  <a:gd name="connsiteY18" fmla="*/ 865002 h 2052487"/>
                  <a:gd name="connsiteX19" fmla="*/ 0 w 3229217"/>
                  <a:gd name="connsiteY19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44156 w 3229217"/>
                  <a:gd name="connsiteY8" fmla="*/ 123571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76054 w 3229217"/>
                  <a:gd name="connsiteY8" fmla="*/ 1267615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29217" h="2052487">
                    <a:moveTo>
                      <a:pt x="0" y="247148"/>
                    </a:moveTo>
                    <a:cubicBezTo>
                      <a:pt x="0" y="110652"/>
                      <a:pt x="110652" y="0"/>
                      <a:pt x="247148" y="0"/>
                    </a:cubicBezTo>
                    <a:lnTo>
                      <a:pt x="524026" y="0"/>
                    </a:lnTo>
                    <a:lnTo>
                      <a:pt x="524026" y="0"/>
                    </a:lnTo>
                    <a:lnTo>
                      <a:pt x="1310065" y="0"/>
                    </a:lnTo>
                    <a:lnTo>
                      <a:pt x="2897008" y="0"/>
                    </a:lnTo>
                    <a:cubicBezTo>
                      <a:pt x="3033504" y="0"/>
                      <a:pt x="3229217" y="110652"/>
                      <a:pt x="3229217" y="247148"/>
                    </a:cubicBezTo>
                    <a:lnTo>
                      <a:pt x="3229217" y="875634"/>
                    </a:lnTo>
                    <a:lnTo>
                      <a:pt x="3207952" y="1363308"/>
                    </a:lnTo>
                    <a:cubicBezTo>
                      <a:pt x="3146834" y="1520117"/>
                      <a:pt x="3075084" y="1474908"/>
                      <a:pt x="2897008" y="1482861"/>
                    </a:cubicBezTo>
                    <a:lnTo>
                      <a:pt x="1310065" y="1482861"/>
                    </a:lnTo>
                    <a:lnTo>
                      <a:pt x="877660" y="2052487"/>
                    </a:lnTo>
                    <a:lnTo>
                      <a:pt x="524026" y="1482861"/>
                    </a:lnTo>
                    <a:lnTo>
                      <a:pt x="247148" y="1482861"/>
                    </a:lnTo>
                    <a:cubicBezTo>
                      <a:pt x="110652" y="1482861"/>
                      <a:pt x="0" y="1372209"/>
                      <a:pt x="0" y="1235713"/>
                    </a:cubicBezTo>
                    <a:lnTo>
                      <a:pt x="0" y="1235718"/>
                    </a:lnTo>
                    <a:lnTo>
                      <a:pt x="0" y="865002"/>
                    </a:lnTo>
                    <a:lnTo>
                      <a:pt x="0" y="865002"/>
                    </a:lnTo>
                    <a:lnTo>
                      <a:pt x="0" y="247148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062775" y="4938327"/>
                <a:ext cx="986880" cy="88971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29" name="Freeform 5"/>
              <p:cNvSpPr>
                <a:spLocks noEditPoints="1"/>
              </p:cNvSpPr>
              <p:nvPr/>
            </p:nvSpPr>
            <p:spPr bwMode="auto">
              <a:xfrm>
                <a:off x="2255527" y="4995706"/>
                <a:ext cx="788988" cy="733425"/>
              </a:xfrm>
              <a:custGeom>
                <a:avLst/>
                <a:gdLst>
                  <a:gd name="T0" fmla="*/ 124 w 334"/>
                  <a:gd name="T1" fmla="*/ 175 h 310"/>
                  <a:gd name="T2" fmla="*/ 124 w 334"/>
                  <a:gd name="T3" fmla="*/ 310 h 310"/>
                  <a:gd name="T4" fmla="*/ 0 w 334"/>
                  <a:gd name="T5" fmla="*/ 310 h 310"/>
                  <a:gd name="T6" fmla="*/ 0 w 334"/>
                  <a:gd name="T7" fmla="*/ 204 h 310"/>
                  <a:gd name="T8" fmla="*/ 20 w 334"/>
                  <a:gd name="T9" fmla="*/ 78 h 310"/>
                  <a:gd name="T10" fmla="*/ 106 w 334"/>
                  <a:gd name="T11" fmla="*/ 0 h 310"/>
                  <a:gd name="T12" fmla="*/ 134 w 334"/>
                  <a:gd name="T13" fmla="*/ 46 h 310"/>
                  <a:gd name="T14" fmla="*/ 82 w 334"/>
                  <a:gd name="T15" fmla="*/ 90 h 310"/>
                  <a:gd name="T16" fmla="*/ 63 w 334"/>
                  <a:gd name="T17" fmla="*/ 175 h 310"/>
                  <a:gd name="T18" fmla="*/ 124 w 334"/>
                  <a:gd name="T19" fmla="*/ 175 h 310"/>
                  <a:gd name="T20" fmla="*/ 324 w 334"/>
                  <a:gd name="T21" fmla="*/ 175 h 310"/>
                  <a:gd name="T22" fmla="*/ 324 w 334"/>
                  <a:gd name="T23" fmla="*/ 310 h 310"/>
                  <a:gd name="T24" fmla="*/ 200 w 334"/>
                  <a:gd name="T25" fmla="*/ 310 h 310"/>
                  <a:gd name="T26" fmla="*/ 200 w 334"/>
                  <a:gd name="T27" fmla="*/ 204 h 310"/>
                  <a:gd name="T28" fmla="*/ 220 w 334"/>
                  <a:gd name="T29" fmla="*/ 78 h 310"/>
                  <a:gd name="T30" fmla="*/ 306 w 334"/>
                  <a:gd name="T31" fmla="*/ 0 h 310"/>
                  <a:gd name="T32" fmla="*/ 334 w 334"/>
                  <a:gd name="T33" fmla="*/ 46 h 310"/>
                  <a:gd name="T34" fmla="*/ 282 w 334"/>
                  <a:gd name="T35" fmla="*/ 90 h 310"/>
                  <a:gd name="T36" fmla="*/ 263 w 334"/>
                  <a:gd name="T37" fmla="*/ 175 h 310"/>
                  <a:gd name="T38" fmla="*/ 324 w 334"/>
                  <a:gd name="T39" fmla="*/ 17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4" h="310">
                    <a:moveTo>
                      <a:pt x="124" y="175"/>
                    </a:moveTo>
                    <a:cubicBezTo>
                      <a:pt x="124" y="310"/>
                      <a:pt x="124" y="310"/>
                      <a:pt x="124" y="31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46"/>
                      <a:pt x="6" y="104"/>
                      <a:pt x="20" y="78"/>
                    </a:cubicBezTo>
                    <a:cubicBezTo>
                      <a:pt x="38" y="44"/>
                      <a:pt x="67" y="18"/>
                      <a:pt x="106" y="0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11" y="55"/>
                      <a:pt x="93" y="70"/>
                      <a:pt x="82" y="90"/>
                    </a:cubicBezTo>
                    <a:cubicBezTo>
                      <a:pt x="71" y="109"/>
                      <a:pt x="65" y="138"/>
                      <a:pt x="63" y="175"/>
                    </a:cubicBezTo>
                    <a:lnTo>
                      <a:pt x="124" y="175"/>
                    </a:lnTo>
                    <a:close/>
                    <a:moveTo>
                      <a:pt x="324" y="175"/>
                    </a:moveTo>
                    <a:cubicBezTo>
                      <a:pt x="324" y="310"/>
                      <a:pt x="324" y="310"/>
                      <a:pt x="324" y="310"/>
                    </a:cubicBezTo>
                    <a:cubicBezTo>
                      <a:pt x="200" y="310"/>
                      <a:pt x="200" y="310"/>
                      <a:pt x="200" y="310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200" y="146"/>
                      <a:pt x="206" y="104"/>
                      <a:pt x="220" y="78"/>
                    </a:cubicBezTo>
                    <a:cubicBezTo>
                      <a:pt x="238" y="44"/>
                      <a:pt x="267" y="18"/>
                      <a:pt x="306" y="0"/>
                    </a:cubicBezTo>
                    <a:cubicBezTo>
                      <a:pt x="334" y="46"/>
                      <a:pt x="334" y="46"/>
                      <a:pt x="334" y="46"/>
                    </a:cubicBezTo>
                    <a:cubicBezTo>
                      <a:pt x="311" y="55"/>
                      <a:pt x="293" y="70"/>
                      <a:pt x="282" y="90"/>
                    </a:cubicBezTo>
                    <a:cubicBezTo>
                      <a:pt x="271" y="109"/>
                      <a:pt x="265" y="138"/>
                      <a:pt x="263" y="175"/>
                    </a:cubicBezTo>
                    <a:lnTo>
                      <a:pt x="324" y="1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 flipH="1">
            <a:off x="408928" y="4913442"/>
            <a:ext cx="2895600" cy="1715958"/>
            <a:chOff x="2062775" y="4938327"/>
            <a:chExt cx="3728425" cy="2209498"/>
          </a:xfrm>
        </p:grpSpPr>
        <p:sp>
          <p:nvSpPr>
            <p:cNvPr id="31" name="Rectangle 30"/>
            <p:cNvSpPr/>
            <p:nvPr/>
          </p:nvSpPr>
          <p:spPr>
            <a:xfrm>
              <a:off x="3132051" y="5550310"/>
              <a:ext cx="2364798" cy="475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>
                <a:buNone/>
              </a:pPr>
              <a:r>
                <a:rPr lang="en-US" sz="1800" b="1" i="1" dirty="0">
                  <a:solidFill>
                    <a:srgbClr val="7030A0"/>
                  </a:solidFill>
                  <a:latin typeface="+mn-lt"/>
                </a:rPr>
                <a:t>Founded 2006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062775" y="4938327"/>
              <a:ext cx="3728425" cy="2209498"/>
              <a:chOff x="2062775" y="4938327"/>
              <a:chExt cx="3728425" cy="2209498"/>
            </a:xfrm>
          </p:grpSpPr>
          <p:sp>
            <p:nvSpPr>
              <p:cNvPr id="33" name="Rounded Rectangular Callout 32"/>
              <p:cNvSpPr/>
              <p:nvPr/>
            </p:nvSpPr>
            <p:spPr bwMode="auto">
              <a:xfrm flipH="1">
                <a:off x="2398246" y="5029200"/>
                <a:ext cx="3392954" cy="1600200"/>
              </a:xfrm>
              <a:prstGeom prst="wedgeRoundRectCallout">
                <a:avLst>
                  <a:gd name="adj1" fmla="val -22086"/>
                  <a:gd name="adj2" fmla="val 88414"/>
                  <a:gd name="adj3" fmla="val 16667"/>
                </a:avLst>
              </a:prstGeom>
              <a:noFill/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34" name="Rounded Rectangular Callout 45"/>
              <p:cNvSpPr/>
              <p:nvPr/>
            </p:nvSpPr>
            <p:spPr bwMode="auto">
              <a:xfrm flipH="1">
                <a:off x="2485782" y="5095338"/>
                <a:ext cx="3229217" cy="2052487"/>
              </a:xfrm>
              <a:custGeom>
                <a:avLst/>
                <a:gdLst>
                  <a:gd name="connsiteX0" fmla="*/ 0 w 3144156"/>
                  <a:gd name="connsiteY0" fmla="*/ 247148 h 1482861"/>
                  <a:gd name="connsiteX1" fmla="*/ 247148 w 3144156"/>
                  <a:gd name="connsiteY1" fmla="*/ 0 h 1482861"/>
                  <a:gd name="connsiteX2" fmla="*/ 524026 w 3144156"/>
                  <a:gd name="connsiteY2" fmla="*/ 0 h 1482861"/>
                  <a:gd name="connsiteX3" fmla="*/ 524026 w 3144156"/>
                  <a:gd name="connsiteY3" fmla="*/ 0 h 1482861"/>
                  <a:gd name="connsiteX4" fmla="*/ 1310065 w 3144156"/>
                  <a:gd name="connsiteY4" fmla="*/ 0 h 1482861"/>
                  <a:gd name="connsiteX5" fmla="*/ 2897008 w 3144156"/>
                  <a:gd name="connsiteY5" fmla="*/ 0 h 1482861"/>
                  <a:gd name="connsiteX6" fmla="*/ 3144156 w 3144156"/>
                  <a:gd name="connsiteY6" fmla="*/ 247148 h 1482861"/>
                  <a:gd name="connsiteX7" fmla="*/ 3144156 w 3144156"/>
                  <a:gd name="connsiteY7" fmla="*/ 865002 h 1482861"/>
                  <a:gd name="connsiteX8" fmla="*/ 3144156 w 3144156"/>
                  <a:gd name="connsiteY8" fmla="*/ 865002 h 1482861"/>
                  <a:gd name="connsiteX9" fmla="*/ 3144156 w 3144156"/>
                  <a:gd name="connsiteY9" fmla="*/ 1235718 h 1482861"/>
                  <a:gd name="connsiteX10" fmla="*/ 3144156 w 3144156"/>
                  <a:gd name="connsiteY10" fmla="*/ 1235713 h 1482861"/>
                  <a:gd name="connsiteX11" fmla="*/ 2897008 w 3144156"/>
                  <a:gd name="connsiteY11" fmla="*/ 1482861 h 1482861"/>
                  <a:gd name="connsiteX12" fmla="*/ 1310065 w 3144156"/>
                  <a:gd name="connsiteY12" fmla="*/ 1482861 h 1482861"/>
                  <a:gd name="connsiteX13" fmla="*/ 877660 w 3144156"/>
                  <a:gd name="connsiteY13" fmla="*/ 2052487 h 1482861"/>
                  <a:gd name="connsiteX14" fmla="*/ 524026 w 3144156"/>
                  <a:gd name="connsiteY14" fmla="*/ 1482861 h 1482861"/>
                  <a:gd name="connsiteX15" fmla="*/ 247148 w 3144156"/>
                  <a:gd name="connsiteY15" fmla="*/ 1482861 h 1482861"/>
                  <a:gd name="connsiteX16" fmla="*/ 0 w 3144156"/>
                  <a:gd name="connsiteY16" fmla="*/ 1235713 h 1482861"/>
                  <a:gd name="connsiteX17" fmla="*/ 0 w 3144156"/>
                  <a:gd name="connsiteY17" fmla="*/ 1235718 h 1482861"/>
                  <a:gd name="connsiteX18" fmla="*/ 0 w 3144156"/>
                  <a:gd name="connsiteY18" fmla="*/ 865002 h 1482861"/>
                  <a:gd name="connsiteX19" fmla="*/ 0 w 3144156"/>
                  <a:gd name="connsiteY19" fmla="*/ 865002 h 1482861"/>
                  <a:gd name="connsiteX20" fmla="*/ 0 w 3144156"/>
                  <a:gd name="connsiteY20" fmla="*/ 247148 h 1482861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144156 w 3229217"/>
                  <a:gd name="connsiteY6" fmla="*/ 247148 h 2052487"/>
                  <a:gd name="connsiteX7" fmla="*/ 3144156 w 3229217"/>
                  <a:gd name="connsiteY7" fmla="*/ 865002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144156 w 3229217"/>
                  <a:gd name="connsiteY7" fmla="*/ 865002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18584 w 3229217"/>
                  <a:gd name="connsiteY7" fmla="*/ 758676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44156 w 3229217"/>
                  <a:gd name="connsiteY8" fmla="*/ 1235718 h 2052487"/>
                  <a:gd name="connsiteX9" fmla="*/ 3144156 w 3229217"/>
                  <a:gd name="connsiteY9" fmla="*/ 1235713 h 2052487"/>
                  <a:gd name="connsiteX10" fmla="*/ 2897008 w 3229217"/>
                  <a:gd name="connsiteY10" fmla="*/ 1482861 h 2052487"/>
                  <a:gd name="connsiteX11" fmla="*/ 1310065 w 3229217"/>
                  <a:gd name="connsiteY11" fmla="*/ 1482861 h 2052487"/>
                  <a:gd name="connsiteX12" fmla="*/ 877660 w 3229217"/>
                  <a:gd name="connsiteY12" fmla="*/ 2052487 h 2052487"/>
                  <a:gd name="connsiteX13" fmla="*/ 524026 w 3229217"/>
                  <a:gd name="connsiteY13" fmla="*/ 1482861 h 2052487"/>
                  <a:gd name="connsiteX14" fmla="*/ 247148 w 3229217"/>
                  <a:gd name="connsiteY14" fmla="*/ 1482861 h 2052487"/>
                  <a:gd name="connsiteX15" fmla="*/ 0 w 3229217"/>
                  <a:gd name="connsiteY15" fmla="*/ 1235713 h 2052487"/>
                  <a:gd name="connsiteX16" fmla="*/ 0 w 3229217"/>
                  <a:gd name="connsiteY16" fmla="*/ 1235718 h 2052487"/>
                  <a:gd name="connsiteX17" fmla="*/ 0 w 3229217"/>
                  <a:gd name="connsiteY17" fmla="*/ 865002 h 2052487"/>
                  <a:gd name="connsiteX18" fmla="*/ 0 w 3229217"/>
                  <a:gd name="connsiteY18" fmla="*/ 865002 h 2052487"/>
                  <a:gd name="connsiteX19" fmla="*/ 0 w 3229217"/>
                  <a:gd name="connsiteY19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44156 w 3229217"/>
                  <a:gd name="connsiteY8" fmla="*/ 123571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76054 w 3229217"/>
                  <a:gd name="connsiteY8" fmla="*/ 1267615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29217" h="2052487">
                    <a:moveTo>
                      <a:pt x="0" y="247148"/>
                    </a:moveTo>
                    <a:cubicBezTo>
                      <a:pt x="0" y="110652"/>
                      <a:pt x="110652" y="0"/>
                      <a:pt x="247148" y="0"/>
                    </a:cubicBezTo>
                    <a:lnTo>
                      <a:pt x="524026" y="0"/>
                    </a:lnTo>
                    <a:lnTo>
                      <a:pt x="524026" y="0"/>
                    </a:lnTo>
                    <a:lnTo>
                      <a:pt x="1310065" y="0"/>
                    </a:lnTo>
                    <a:lnTo>
                      <a:pt x="2897008" y="0"/>
                    </a:lnTo>
                    <a:cubicBezTo>
                      <a:pt x="3033504" y="0"/>
                      <a:pt x="3229217" y="110652"/>
                      <a:pt x="3229217" y="247148"/>
                    </a:cubicBezTo>
                    <a:lnTo>
                      <a:pt x="3229217" y="875634"/>
                    </a:lnTo>
                    <a:lnTo>
                      <a:pt x="3207952" y="1363308"/>
                    </a:lnTo>
                    <a:cubicBezTo>
                      <a:pt x="3146834" y="1520117"/>
                      <a:pt x="3075084" y="1474908"/>
                      <a:pt x="2897008" y="1482861"/>
                    </a:cubicBezTo>
                    <a:lnTo>
                      <a:pt x="1310065" y="1482861"/>
                    </a:lnTo>
                    <a:lnTo>
                      <a:pt x="877660" y="2052487"/>
                    </a:lnTo>
                    <a:lnTo>
                      <a:pt x="524026" y="1482861"/>
                    </a:lnTo>
                    <a:lnTo>
                      <a:pt x="247148" y="1482861"/>
                    </a:lnTo>
                    <a:cubicBezTo>
                      <a:pt x="110652" y="1482861"/>
                      <a:pt x="0" y="1372209"/>
                      <a:pt x="0" y="1235713"/>
                    </a:cubicBezTo>
                    <a:lnTo>
                      <a:pt x="0" y="1235718"/>
                    </a:lnTo>
                    <a:lnTo>
                      <a:pt x="0" y="865002"/>
                    </a:lnTo>
                    <a:lnTo>
                      <a:pt x="0" y="865002"/>
                    </a:lnTo>
                    <a:lnTo>
                      <a:pt x="0" y="247148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rgbClr val="7030A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062775" y="4938327"/>
                <a:ext cx="986880" cy="88971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46" name="Freeform 5"/>
              <p:cNvSpPr>
                <a:spLocks noEditPoints="1"/>
              </p:cNvSpPr>
              <p:nvPr/>
            </p:nvSpPr>
            <p:spPr bwMode="auto">
              <a:xfrm>
                <a:off x="2255527" y="4995706"/>
                <a:ext cx="788988" cy="733425"/>
              </a:xfrm>
              <a:custGeom>
                <a:avLst/>
                <a:gdLst>
                  <a:gd name="T0" fmla="*/ 124 w 334"/>
                  <a:gd name="T1" fmla="*/ 175 h 310"/>
                  <a:gd name="T2" fmla="*/ 124 w 334"/>
                  <a:gd name="T3" fmla="*/ 310 h 310"/>
                  <a:gd name="T4" fmla="*/ 0 w 334"/>
                  <a:gd name="T5" fmla="*/ 310 h 310"/>
                  <a:gd name="T6" fmla="*/ 0 w 334"/>
                  <a:gd name="T7" fmla="*/ 204 h 310"/>
                  <a:gd name="T8" fmla="*/ 20 w 334"/>
                  <a:gd name="T9" fmla="*/ 78 h 310"/>
                  <a:gd name="T10" fmla="*/ 106 w 334"/>
                  <a:gd name="T11" fmla="*/ 0 h 310"/>
                  <a:gd name="T12" fmla="*/ 134 w 334"/>
                  <a:gd name="T13" fmla="*/ 46 h 310"/>
                  <a:gd name="T14" fmla="*/ 82 w 334"/>
                  <a:gd name="T15" fmla="*/ 90 h 310"/>
                  <a:gd name="T16" fmla="*/ 63 w 334"/>
                  <a:gd name="T17" fmla="*/ 175 h 310"/>
                  <a:gd name="T18" fmla="*/ 124 w 334"/>
                  <a:gd name="T19" fmla="*/ 175 h 310"/>
                  <a:gd name="T20" fmla="*/ 324 w 334"/>
                  <a:gd name="T21" fmla="*/ 175 h 310"/>
                  <a:gd name="T22" fmla="*/ 324 w 334"/>
                  <a:gd name="T23" fmla="*/ 310 h 310"/>
                  <a:gd name="T24" fmla="*/ 200 w 334"/>
                  <a:gd name="T25" fmla="*/ 310 h 310"/>
                  <a:gd name="T26" fmla="*/ 200 w 334"/>
                  <a:gd name="T27" fmla="*/ 204 h 310"/>
                  <a:gd name="T28" fmla="*/ 220 w 334"/>
                  <a:gd name="T29" fmla="*/ 78 h 310"/>
                  <a:gd name="T30" fmla="*/ 306 w 334"/>
                  <a:gd name="T31" fmla="*/ 0 h 310"/>
                  <a:gd name="T32" fmla="*/ 334 w 334"/>
                  <a:gd name="T33" fmla="*/ 46 h 310"/>
                  <a:gd name="T34" fmla="*/ 282 w 334"/>
                  <a:gd name="T35" fmla="*/ 90 h 310"/>
                  <a:gd name="T36" fmla="*/ 263 w 334"/>
                  <a:gd name="T37" fmla="*/ 175 h 310"/>
                  <a:gd name="T38" fmla="*/ 324 w 334"/>
                  <a:gd name="T39" fmla="*/ 17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4" h="310">
                    <a:moveTo>
                      <a:pt x="124" y="175"/>
                    </a:moveTo>
                    <a:cubicBezTo>
                      <a:pt x="124" y="310"/>
                      <a:pt x="124" y="310"/>
                      <a:pt x="124" y="31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46"/>
                      <a:pt x="6" y="104"/>
                      <a:pt x="20" y="78"/>
                    </a:cubicBezTo>
                    <a:cubicBezTo>
                      <a:pt x="38" y="44"/>
                      <a:pt x="67" y="18"/>
                      <a:pt x="106" y="0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11" y="55"/>
                      <a:pt x="93" y="70"/>
                      <a:pt x="82" y="90"/>
                    </a:cubicBezTo>
                    <a:cubicBezTo>
                      <a:pt x="71" y="109"/>
                      <a:pt x="65" y="138"/>
                      <a:pt x="63" y="175"/>
                    </a:cubicBezTo>
                    <a:lnTo>
                      <a:pt x="124" y="175"/>
                    </a:lnTo>
                    <a:close/>
                    <a:moveTo>
                      <a:pt x="324" y="175"/>
                    </a:moveTo>
                    <a:cubicBezTo>
                      <a:pt x="324" y="310"/>
                      <a:pt x="324" y="310"/>
                      <a:pt x="324" y="310"/>
                    </a:cubicBezTo>
                    <a:cubicBezTo>
                      <a:pt x="200" y="310"/>
                      <a:pt x="200" y="310"/>
                      <a:pt x="200" y="310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200" y="146"/>
                      <a:pt x="206" y="104"/>
                      <a:pt x="220" y="78"/>
                    </a:cubicBezTo>
                    <a:cubicBezTo>
                      <a:pt x="238" y="44"/>
                      <a:pt x="267" y="18"/>
                      <a:pt x="306" y="0"/>
                    </a:cubicBezTo>
                    <a:cubicBezTo>
                      <a:pt x="334" y="46"/>
                      <a:pt x="334" y="46"/>
                      <a:pt x="334" y="46"/>
                    </a:cubicBezTo>
                    <a:cubicBezTo>
                      <a:pt x="311" y="55"/>
                      <a:pt x="293" y="70"/>
                      <a:pt x="282" y="90"/>
                    </a:cubicBezTo>
                    <a:cubicBezTo>
                      <a:pt x="271" y="109"/>
                      <a:pt x="265" y="138"/>
                      <a:pt x="263" y="175"/>
                    </a:cubicBezTo>
                    <a:lnTo>
                      <a:pt x="324" y="175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523225" y="4387586"/>
            <a:ext cx="3728425" cy="2209498"/>
            <a:chOff x="2062775" y="4938327"/>
            <a:chExt cx="3728425" cy="2209498"/>
          </a:xfrm>
        </p:grpSpPr>
        <p:sp>
          <p:nvSpPr>
            <p:cNvPr id="48" name="Rectangle 47"/>
            <p:cNvSpPr/>
            <p:nvPr/>
          </p:nvSpPr>
          <p:spPr>
            <a:xfrm>
              <a:off x="3105505" y="5340530"/>
              <a:ext cx="26704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>
                <a:buNone/>
              </a:pPr>
              <a:r>
                <a:rPr lang="en-US" sz="1800" b="1" i="1" dirty="0">
                  <a:solidFill>
                    <a:schemeClr val="accent5"/>
                  </a:solidFill>
                  <a:latin typeface="+mn-lt"/>
                </a:rPr>
                <a:t>AM Best “A” Rating / Fitch and S&amp;P </a:t>
              </a:r>
              <a:r>
                <a:rPr lang="en-US" sz="1800" b="1" i="1" dirty="0" err="1">
                  <a:solidFill>
                    <a:schemeClr val="accent5"/>
                  </a:solidFill>
                  <a:latin typeface="+mn-lt"/>
                </a:rPr>
                <a:t>Global’s</a:t>
              </a:r>
              <a:r>
                <a:rPr lang="en-US" sz="1800" b="1" i="1" dirty="0">
                  <a:solidFill>
                    <a:schemeClr val="accent5"/>
                  </a:solidFill>
                  <a:latin typeface="+mn-lt"/>
                </a:rPr>
                <a:t>  “A+” Rating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062775" y="4938327"/>
              <a:ext cx="3728425" cy="2209498"/>
              <a:chOff x="2062775" y="4938327"/>
              <a:chExt cx="3728425" cy="2209498"/>
            </a:xfrm>
          </p:grpSpPr>
          <p:sp>
            <p:nvSpPr>
              <p:cNvPr id="50" name="Rounded Rectangular Callout 49"/>
              <p:cNvSpPr/>
              <p:nvPr/>
            </p:nvSpPr>
            <p:spPr bwMode="auto">
              <a:xfrm flipH="1">
                <a:off x="2398246" y="5029200"/>
                <a:ext cx="3392954" cy="1600200"/>
              </a:xfrm>
              <a:prstGeom prst="wedgeRoundRectCallout">
                <a:avLst>
                  <a:gd name="adj1" fmla="val -22086"/>
                  <a:gd name="adj2" fmla="val 88414"/>
                  <a:gd name="adj3" fmla="val 16667"/>
                </a:avLst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51" name="Rounded Rectangular Callout 45"/>
              <p:cNvSpPr/>
              <p:nvPr/>
            </p:nvSpPr>
            <p:spPr bwMode="auto">
              <a:xfrm flipH="1">
                <a:off x="2485782" y="5095338"/>
                <a:ext cx="3229217" cy="2052487"/>
              </a:xfrm>
              <a:custGeom>
                <a:avLst/>
                <a:gdLst>
                  <a:gd name="connsiteX0" fmla="*/ 0 w 3144156"/>
                  <a:gd name="connsiteY0" fmla="*/ 247148 h 1482861"/>
                  <a:gd name="connsiteX1" fmla="*/ 247148 w 3144156"/>
                  <a:gd name="connsiteY1" fmla="*/ 0 h 1482861"/>
                  <a:gd name="connsiteX2" fmla="*/ 524026 w 3144156"/>
                  <a:gd name="connsiteY2" fmla="*/ 0 h 1482861"/>
                  <a:gd name="connsiteX3" fmla="*/ 524026 w 3144156"/>
                  <a:gd name="connsiteY3" fmla="*/ 0 h 1482861"/>
                  <a:gd name="connsiteX4" fmla="*/ 1310065 w 3144156"/>
                  <a:gd name="connsiteY4" fmla="*/ 0 h 1482861"/>
                  <a:gd name="connsiteX5" fmla="*/ 2897008 w 3144156"/>
                  <a:gd name="connsiteY5" fmla="*/ 0 h 1482861"/>
                  <a:gd name="connsiteX6" fmla="*/ 3144156 w 3144156"/>
                  <a:gd name="connsiteY6" fmla="*/ 247148 h 1482861"/>
                  <a:gd name="connsiteX7" fmla="*/ 3144156 w 3144156"/>
                  <a:gd name="connsiteY7" fmla="*/ 865002 h 1482861"/>
                  <a:gd name="connsiteX8" fmla="*/ 3144156 w 3144156"/>
                  <a:gd name="connsiteY8" fmla="*/ 865002 h 1482861"/>
                  <a:gd name="connsiteX9" fmla="*/ 3144156 w 3144156"/>
                  <a:gd name="connsiteY9" fmla="*/ 1235718 h 1482861"/>
                  <a:gd name="connsiteX10" fmla="*/ 3144156 w 3144156"/>
                  <a:gd name="connsiteY10" fmla="*/ 1235713 h 1482861"/>
                  <a:gd name="connsiteX11" fmla="*/ 2897008 w 3144156"/>
                  <a:gd name="connsiteY11" fmla="*/ 1482861 h 1482861"/>
                  <a:gd name="connsiteX12" fmla="*/ 1310065 w 3144156"/>
                  <a:gd name="connsiteY12" fmla="*/ 1482861 h 1482861"/>
                  <a:gd name="connsiteX13" fmla="*/ 877660 w 3144156"/>
                  <a:gd name="connsiteY13" fmla="*/ 2052487 h 1482861"/>
                  <a:gd name="connsiteX14" fmla="*/ 524026 w 3144156"/>
                  <a:gd name="connsiteY14" fmla="*/ 1482861 h 1482861"/>
                  <a:gd name="connsiteX15" fmla="*/ 247148 w 3144156"/>
                  <a:gd name="connsiteY15" fmla="*/ 1482861 h 1482861"/>
                  <a:gd name="connsiteX16" fmla="*/ 0 w 3144156"/>
                  <a:gd name="connsiteY16" fmla="*/ 1235713 h 1482861"/>
                  <a:gd name="connsiteX17" fmla="*/ 0 w 3144156"/>
                  <a:gd name="connsiteY17" fmla="*/ 1235718 h 1482861"/>
                  <a:gd name="connsiteX18" fmla="*/ 0 w 3144156"/>
                  <a:gd name="connsiteY18" fmla="*/ 865002 h 1482861"/>
                  <a:gd name="connsiteX19" fmla="*/ 0 w 3144156"/>
                  <a:gd name="connsiteY19" fmla="*/ 865002 h 1482861"/>
                  <a:gd name="connsiteX20" fmla="*/ 0 w 3144156"/>
                  <a:gd name="connsiteY20" fmla="*/ 247148 h 1482861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144156 w 3229217"/>
                  <a:gd name="connsiteY6" fmla="*/ 247148 h 2052487"/>
                  <a:gd name="connsiteX7" fmla="*/ 3144156 w 3229217"/>
                  <a:gd name="connsiteY7" fmla="*/ 865002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144156 w 3229217"/>
                  <a:gd name="connsiteY7" fmla="*/ 865002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18584 w 3229217"/>
                  <a:gd name="connsiteY7" fmla="*/ 758676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44156 w 3229217"/>
                  <a:gd name="connsiteY8" fmla="*/ 1235718 h 2052487"/>
                  <a:gd name="connsiteX9" fmla="*/ 3144156 w 3229217"/>
                  <a:gd name="connsiteY9" fmla="*/ 1235713 h 2052487"/>
                  <a:gd name="connsiteX10" fmla="*/ 2897008 w 3229217"/>
                  <a:gd name="connsiteY10" fmla="*/ 1482861 h 2052487"/>
                  <a:gd name="connsiteX11" fmla="*/ 1310065 w 3229217"/>
                  <a:gd name="connsiteY11" fmla="*/ 1482861 h 2052487"/>
                  <a:gd name="connsiteX12" fmla="*/ 877660 w 3229217"/>
                  <a:gd name="connsiteY12" fmla="*/ 2052487 h 2052487"/>
                  <a:gd name="connsiteX13" fmla="*/ 524026 w 3229217"/>
                  <a:gd name="connsiteY13" fmla="*/ 1482861 h 2052487"/>
                  <a:gd name="connsiteX14" fmla="*/ 247148 w 3229217"/>
                  <a:gd name="connsiteY14" fmla="*/ 1482861 h 2052487"/>
                  <a:gd name="connsiteX15" fmla="*/ 0 w 3229217"/>
                  <a:gd name="connsiteY15" fmla="*/ 1235713 h 2052487"/>
                  <a:gd name="connsiteX16" fmla="*/ 0 w 3229217"/>
                  <a:gd name="connsiteY16" fmla="*/ 1235718 h 2052487"/>
                  <a:gd name="connsiteX17" fmla="*/ 0 w 3229217"/>
                  <a:gd name="connsiteY17" fmla="*/ 865002 h 2052487"/>
                  <a:gd name="connsiteX18" fmla="*/ 0 w 3229217"/>
                  <a:gd name="connsiteY18" fmla="*/ 865002 h 2052487"/>
                  <a:gd name="connsiteX19" fmla="*/ 0 w 3229217"/>
                  <a:gd name="connsiteY19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44156 w 3229217"/>
                  <a:gd name="connsiteY8" fmla="*/ 123571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76054 w 3229217"/>
                  <a:gd name="connsiteY8" fmla="*/ 1267615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29217" h="2052487">
                    <a:moveTo>
                      <a:pt x="0" y="247148"/>
                    </a:moveTo>
                    <a:cubicBezTo>
                      <a:pt x="0" y="110652"/>
                      <a:pt x="110652" y="0"/>
                      <a:pt x="247148" y="0"/>
                    </a:cubicBezTo>
                    <a:lnTo>
                      <a:pt x="524026" y="0"/>
                    </a:lnTo>
                    <a:lnTo>
                      <a:pt x="524026" y="0"/>
                    </a:lnTo>
                    <a:lnTo>
                      <a:pt x="1310065" y="0"/>
                    </a:lnTo>
                    <a:lnTo>
                      <a:pt x="2897008" y="0"/>
                    </a:lnTo>
                    <a:cubicBezTo>
                      <a:pt x="3033504" y="0"/>
                      <a:pt x="3229217" y="110652"/>
                      <a:pt x="3229217" y="247148"/>
                    </a:cubicBezTo>
                    <a:lnTo>
                      <a:pt x="3229217" y="875634"/>
                    </a:lnTo>
                    <a:lnTo>
                      <a:pt x="3207952" y="1363308"/>
                    </a:lnTo>
                    <a:cubicBezTo>
                      <a:pt x="3146834" y="1520117"/>
                      <a:pt x="3075084" y="1474908"/>
                      <a:pt x="2897008" y="1482861"/>
                    </a:cubicBezTo>
                    <a:lnTo>
                      <a:pt x="1310065" y="1482861"/>
                    </a:lnTo>
                    <a:lnTo>
                      <a:pt x="877660" y="2052487"/>
                    </a:lnTo>
                    <a:lnTo>
                      <a:pt x="524026" y="1482861"/>
                    </a:lnTo>
                    <a:lnTo>
                      <a:pt x="247148" y="1482861"/>
                    </a:lnTo>
                    <a:cubicBezTo>
                      <a:pt x="110652" y="1482861"/>
                      <a:pt x="0" y="1372209"/>
                      <a:pt x="0" y="1235713"/>
                    </a:cubicBezTo>
                    <a:lnTo>
                      <a:pt x="0" y="1235718"/>
                    </a:lnTo>
                    <a:lnTo>
                      <a:pt x="0" y="865002"/>
                    </a:lnTo>
                    <a:lnTo>
                      <a:pt x="0" y="865002"/>
                    </a:lnTo>
                    <a:lnTo>
                      <a:pt x="0" y="247148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062775" y="4938327"/>
                <a:ext cx="986880" cy="88971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53" name="Freeform 5"/>
              <p:cNvSpPr>
                <a:spLocks noEditPoints="1"/>
              </p:cNvSpPr>
              <p:nvPr/>
            </p:nvSpPr>
            <p:spPr bwMode="auto">
              <a:xfrm>
                <a:off x="2255527" y="4995706"/>
                <a:ext cx="788988" cy="733425"/>
              </a:xfrm>
              <a:custGeom>
                <a:avLst/>
                <a:gdLst>
                  <a:gd name="T0" fmla="*/ 124 w 334"/>
                  <a:gd name="T1" fmla="*/ 175 h 310"/>
                  <a:gd name="T2" fmla="*/ 124 w 334"/>
                  <a:gd name="T3" fmla="*/ 310 h 310"/>
                  <a:gd name="T4" fmla="*/ 0 w 334"/>
                  <a:gd name="T5" fmla="*/ 310 h 310"/>
                  <a:gd name="T6" fmla="*/ 0 w 334"/>
                  <a:gd name="T7" fmla="*/ 204 h 310"/>
                  <a:gd name="T8" fmla="*/ 20 w 334"/>
                  <a:gd name="T9" fmla="*/ 78 h 310"/>
                  <a:gd name="T10" fmla="*/ 106 w 334"/>
                  <a:gd name="T11" fmla="*/ 0 h 310"/>
                  <a:gd name="T12" fmla="*/ 134 w 334"/>
                  <a:gd name="T13" fmla="*/ 46 h 310"/>
                  <a:gd name="T14" fmla="*/ 82 w 334"/>
                  <a:gd name="T15" fmla="*/ 90 h 310"/>
                  <a:gd name="T16" fmla="*/ 63 w 334"/>
                  <a:gd name="T17" fmla="*/ 175 h 310"/>
                  <a:gd name="T18" fmla="*/ 124 w 334"/>
                  <a:gd name="T19" fmla="*/ 175 h 310"/>
                  <a:gd name="T20" fmla="*/ 324 w 334"/>
                  <a:gd name="T21" fmla="*/ 175 h 310"/>
                  <a:gd name="T22" fmla="*/ 324 w 334"/>
                  <a:gd name="T23" fmla="*/ 310 h 310"/>
                  <a:gd name="T24" fmla="*/ 200 w 334"/>
                  <a:gd name="T25" fmla="*/ 310 h 310"/>
                  <a:gd name="T26" fmla="*/ 200 w 334"/>
                  <a:gd name="T27" fmla="*/ 204 h 310"/>
                  <a:gd name="T28" fmla="*/ 220 w 334"/>
                  <a:gd name="T29" fmla="*/ 78 h 310"/>
                  <a:gd name="T30" fmla="*/ 306 w 334"/>
                  <a:gd name="T31" fmla="*/ 0 h 310"/>
                  <a:gd name="T32" fmla="*/ 334 w 334"/>
                  <a:gd name="T33" fmla="*/ 46 h 310"/>
                  <a:gd name="T34" fmla="*/ 282 w 334"/>
                  <a:gd name="T35" fmla="*/ 90 h 310"/>
                  <a:gd name="T36" fmla="*/ 263 w 334"/>
                  <a:gd name="T37" fmla="*/ 175 h 310"/>
                  <a:gd name="T38" fmla="*/ 324 w 334"/>
                  <a:gd name="T39" fmla="*/ 17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4" h="310">
                    <a:moveTo>
                      <a:pt x="124" y="175"/>
                    </a:moveTo>
                    <a:cubicBezTo>
                      <a:pt x="124" y="310"/>
                      <a:pt x="124" y="310"/>
                      <a:pt x="124" y="31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46"/>
                      <a:pt x="6" y="104"/>
                      <a:pt x="20" y="78"/>
                    </a:cubicBezTo>
                    <a:cubicBezTo>
                      <a:pt x="38" y="44"/>
                      <a:pt x="67" y="18"/>
                      <a:pt x="106" y="0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11" y="55"/>
                      <a:pt x="93" y="70"/>
                      <a:pt x="82" y="90"/>
                    </a:cubicBezTo>
                    <a:cubicBezTo>
                      <a:pt x="71" y="109"/>
                      <a:pt x="65" y="138"/>
                      <a:pt x="63" y="175"/>
                    </a:cubicBezTo>
                    <a:lnTo>
                      <a:pt x="124" y="175"/>
                    </a:lnTo>
                    <a:close/>
                    <a:moveTo>
                      <a:pt x="324" y="175"/>
                    </a:moveTo>
                    <a:cubicBezTo>
                      <a:pt x="324" y="310"/>
                      <a:pt x="324" y="310"/>
                      <a:pt x="324" y="310"/>
                    </a:cubicBezTo>
                    <a:cubicBezTo>
                      <a:pt x="200" y="310"/>
                      <a:pt x="200" y="310"/>
                      <a:pt x="200" y="310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200" y="146"/>
                      <a:pt x="206" y="104"/>
                      <a:pt x="220" y="78"/>
                    </a:cubicBezTo>
                    <a:cubicBezTo>
                      <a:pt x="238" y="44"/>
                      <a:pt x="267" y="18"/>
                      <a:pt x="306" y="0"/>
                    </a:cubicBezTo>
                    <a:cubicBezTo>
                      <a:pt x="334" y="46"/>
                      <a:pt x="334" y="46"/>
                      <a:pt x="334" y="46"/>
                    </a:cubicBezTo>
                    <a:cubicBezTo>
                      <a:pt x="311" y="55"/>
                      <a:pt x="293" y="70"/>
                      <a:pt x="282" y="90"/>
                    </a:cubicBezTo>
                    <a:cubicBezTo>
                      <a:pt x="271" y="109"/>
                      <a:pt x="265" y="138"/>
                      <a:pt x="263" y="175"/>
                    </a:cubicBezTo>
                    <a:lnTo>
                      <a:pt x="324" y="17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 flipH="1">
            <a:off x="4812122" y="2374004"/>
            <a:ext cx="2895600" cy="1715958"/>
            <a:chOff x="2062775" y="4938327"/>
            <a:chExt cx="3728425" cy="2209498"/>
          </a:xfrm>
        </p:grpSpPr>
        <p:sp>
          <p:nvSpPr>
            <p:cNvPr id="55" name="Rectangle 54"/>
            <p:cNvSpPr/>
            <p:nvPr/>
          </p:nvSpPr>
          <p:spPr>
            <a:xfrm>
              <a:off x="2816715" y="5266407"/>
              <a:ext cx="2801867" cy="1545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>
                <a:buNone/>
              </a:pPr>
              <a:r>
                <a:rPr lang="en-US" sz="1800" b="1" i="1" dirty="0">
                  <a:solidFill>
                    <a:schemeClr val="accent3"/>
                  </a:solidFill>
                  <a:latin typeface="+mn-lt"/>
                </a:rPr>
                <a:t>Financial Size Category of Class </a:t>
              </a:r>
              <a:r>
                <a:rPr lang="en-US" sz="1800" b="1" i="1" dirty="0" err="1">
                  <a:solidFill>
                    <a:schemeClr val="accent3"/>
                  </a:solidFill>
                  <a:latin typeface="+mn-lt"/>
                </a:rPr>
                <a:t>XlV</a:t>
              </a:r>
              <a:r>
                <a:rPr lang="en-US" sz="1800" b="1" i="1" dirty="0">
                  <a:solidFill>
                    <a:schemeClr val="accent3"/>
                  </a:solidFill>
                  <a:latin typeface="+mn-lt"/>
                </a:rPr>
                <a:t>, $1.5 B – $2 B</a:t>
              </a:r>
              <a:br>
                <a:rPr lang="en-US" sz="1800" b="1" i="1" dirty="0">
                  <a:solidFill>
                    <a:schemeClr val="accent3"/>
                  </a:solidFill>
                  <a:latin typeface="+mn-lt"/>
                </a:rPr>
              </a:br>
              <a:endParaRPr lang="en-US" sz="1800" b="1" i="1" dirty="0">
                <a:solidFill>
                  <a:schemeClr val="accent3"/>
                </a:solidFill>
                <a:latin typeface="+mn-lt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062775" y="4938327"/>
              <a:ext cx="3728425" cy="2209498"/>
              <a:chOff x="2062775" y="4938327"/>
              <a:chExt cx="3728425" cy="2209498"/>
            </a:xfrm>
          </p:grpSpPr>
          <p:sp>
            <p:nvSpPr>
              <p:cNvPr id="57" name="Rounded Rectangular Callout 56"/>
              <p:cNvSpPr/>
              <p:nvPr/>
            </p:nvSpPr>
            <p:spPr bwMode="auto">
              <a:xfrm flipH="1">
                <a:off x="2398246" y="5029200"/>
                <a:ext cx="3392954" cy="1600200"/>
              </a:xfrm>
              <a:prstGeom prst="wedgeRoundRectCallout">
                <a:avLst>
                  <a:gd name="adj1" fmla="val -22086"/>
                  <a:gd name="adj2" fmla="val 88414"/>
                  <a:gd name="adj3" fmla="val 16667"/>
                </a:avLst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58" name="Rounded Rectangular Callout 45"/>
              <p:cNvSpPr/>
              <p:nvPr/>
            </p:nvSpPr>
            <p:spPr bwMode="auto">
              <a:xfrm flipH="1">
                <a:off x="2485782" y="5095338"/>
                <a:ext cx="3229217" cy="2052487"/>
              </a:xfrm>
              <a:custGeom>
                <a:avLst/>
                <a:gdLst>
                  <a:gd name="connsiteX0" fmla="*/ 0 w 3144156"/>
                  <a:gd name="connsiteY0" fmla="*/ 247148 h 1482861"/>
                  <a:gd name="connsiteX1" fmla="*/ 247148 w 3144156"/>
                  <a:gd name="connsiteY1" fmla="*/ 0 h 1482861"/>
                  <a:gd name="connsiteX2" fmla="*/ 524026 w 3144156"/>
                  <a:gd name="connsiteY2" fmla="*/ 0 h 1482861"/>
                  <a:gd name="connsiteX3" fmla="*/ 524026 w 3144156"/>
                  <a:gd name="connsiteY3" fmla="*/ 0 h 1482861"/>
                  <a:gd name="connsiteX4" fmla="*/ 1310065 w 3144156"/>
                  <a:gd name="connsiteY4" fmla="*/ 0 h 1482861"/>
                  <a:gd name="connsiteX5" fmla="*/ 2897008 w 3144156"/>
                  <a:gd name="connsiteY5" fmla="*/ 0 h 1482861"/>
                  <a:gd name="connsiteX6" fmla="*/ 3144156 w 3144156"/>
                  <a:gd name="connsiteY6" fmla="*/ 247148 h 1482861"/>
                  <a:gd name="connsiteX7" fmla="*/ 3144156 w 3144156"/>
                  <a:gd name="connsiteY7" fmla="*/ 865002 h 1482861"/>
                  <a:gd name="connsiteX8" fmla="*/ 3144156 w 3144156"/>
                  <a:gd name="connsiteY8" fmla="*/ 865002 h 1482861"/>
                  <a:gd name="connsiteX9" fmla="*/ 3144156 w 3144156"/>
                  <a:gd name="connsiteY9" fmla="*/ 1235718 h 1482861"/>
                  <a:gd name="connsiteX10" fmla="*/ 3144156 w 3144156"/>
                  <a:gd name="connsiteY10" fmla="*/ 1235713 h 1482861"/>
                  <a:gd name="connsiteX11" fmla="*/ 2897008 w 3144156"/>
                  <a:gd name="connsiteY11" fmla="*/ 1482861 h 1482861"/>
                  <a:gd name="connsiteX12" fmla="*/ 1310065 w 3144156"/>
                  <a:gd name="connsiteY12" fmla="*/ 1482861 h 1482861"/>
                  <a:gd name="connsiteX13" fmla="*/ 877660 w 3144156"/>
                  <a:gd name="connsiteY13" fmla="*/ 2052487 h 1482861"/>
                  <a:gd name="connsiteX14" fmla="*/ 524026 w 3144156"/>
                  <a:gd name="connsiteY14" fmla="*/ 1482861 h 1482861"/>
                  <a:gd name="connsiteX15" fmla="*/ 247148 w 3144156"/>
                  <a:gd name="connsiteY15" fmla="*/ 1482861 h 1482861"/>
                  <a:gd name="connsiteX16" fmla="*/ 0 w 3144156"/>
                  <a:gd name="connsiteY16" fmla="*/ 1235713 h 1482861"/>
                  <a:gd name="connsiteX17" fmla="*/ 0 w 3144156"/>
                  <a:gd name="connsiteY17" fmla="*/ 1235718 h 1482861"/>
                  <a:gd name="connsiteX18" fmla="*/ 0 w 3144156"/>
                  <a:gd name="connsiteY18" fmla="*/ 865002 h 1482861"/>
                  <a:gd name="connsiteX19" fmla="*/ 0 w 3144156"/>
                  <a:gd name="connsiteY19" fmla="*/ 865002 h 1482861"/>
                  <a:gd name="connsiteX20" fmla="*/ 0 w 3144156"/>
                  <a:gd name="connsiteY20" fmla="*/ 247148 h 1482861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144156 w 3229217"/>
                  <a:gd name="connsiteY6" fmla="*/ 247148 h 2052487"/>
                  <a:gd name="connsiteX7" fmla="*/ 3144156 w 3229217"/>
                  <a:gd name="connsiteY7" fmla="*/ 865002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144156 w 3229217"/>
                  <a:gd name="connsiteY7" fmla="*/ 865002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18584 w 3229217"/>
                  <a:gd name="connsiteY7" fmla="*/ 758676 h 2052487"/>
                  <a:gd name="connsiteX8" fmla="*/ 3229217 w 3229217"/>
                  <a:gd name="connsiteY8" fmla="*/ 875634 h 2052487"/>
                  <a:gd name="connsiteX9" fmla="*/ 3144156 w 3229217"/>
                  <a:gd name="connsiteY9" fmla="*/ 1235718 h 2052487"/>
                  <a:gd name="connsiteX10" fmla="*/ 3144156 w 3229217"/>
                  <a:gd name="connsiteY10" fmla="*/ 1235713 h 2052487"/>
                  <a:gd name="connsiteX11" fmla="*/ 2897008 w 3229217"/>
                  <a:gd name="connsiteY11" fmla="*/ 1482861 h 2052487"/>
                  <a:gd name="connsiteX12" fmla="*/ 1310065 w 3229217"/>
                  <a:gd name="connsiteY12" fmla="*/ 1482861 h 2052487"/>
                  <a:gd name="connsiteX13" fmla="*/ 877660 w 3229217"/>
                  <a:gd name="connsiteY13" fmla="*/ 2052487 h 2052487"/>
                  <a:gd name="connsiteX14" fmla="*/ 524026 w 3229217"/>
                  <a:gd name="connsiteY14" fmla="*/ 1482861 h 2052487"/>
                  <a:gd name="connsiteX15" fmla="*/ 247148 w 3229217"/>
                  <a:gd name="connsiteY15" fmla="*/ 1482861 h 2052487"/>
                  <a:gd name="connsiteX16" fmla="*/ 0 w 3229217"/>
                  <a:gd name="connsiteY16" fmla="*/ 1235713 h 2052487"/>
                  <a:gd name="connsiteX17" fmla="*/ 0 w 3229217"/>
                  <a:gd name="connsiteY17" fmla="*/ 1235718 h 2052487"/>
                  <a:gd name="connsiteX18" fmla="*/ 0 w 3229217"/>
                  <a:gd name="connsiteY18" fmla="*/ 865002 h 2052487"/>
                  <a:gd name="connsiteX19" fmla="*/ 0 w 3229217"/>
                  <a:gd name="connsiteY19" fmla="*/ 865002 h 2052487"/>
                  <a:gd name="connsiteX20" fmla="*/ 0 w 3229217"/>
                  <a:gd name="connsiteY20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44156 w 3229217"/>
                  <a:gd name="connsiteY8" fmla="*/ 1235718 h 2052487"/>
                  <a:gd name="connsiteX9" fmla="*/ 3144156 w 3229217"/>
                  <a:gd name="connsiteY9" fmla="*/ 1235713 h 2052487"/>
                  <a:gd name="connsiteX10" fmla="*/ 2897008 w 3229217"/>
                  <a:gd name="connsiteY10" fmla="*/ 1482861 h 2052487"/>
                  <a:gd name="connsiteX11" fmla="*/ 1310065 w 3229217"/>
                  <a:gd name="connsiteY11" fmla="*/ 1482861 h 2052487"/>
                  <a:gd name="connsiteX12" fmla="*/ 877660 w 3229217"/>
                  <a:gd name="connsiteY12" fmla="*/ 2052487 h 2052487"/>
                  <a:gd name="connsiteX13" fmla="*/ 524026 w 3229217"/>
                  <a:gd name="connsiteY13" fmla="*/ 1482861 h 2052487"/>
                  <a:gd name="connsiteX14" fmla="*/ 247148 w 3229217"/>
                  <a:gd name="connsiteY14" fmla="*/ 1482861 h 2052487"/>
                  <a:gd name="connsiteX15" fmla="*/ 0 w 3229217"/>
                  <a:gd name="connsiteY15" fmla="*/ 1235713 h 2052487"/>
                  <a:gd name="connsiteX16" fmla="*/ 0 w 3229217"/>
                  <a:gd name="connsiteY16" fmla="*/ 1235718 h 2052487"/>
                  <a:gd name="connsiteX17" fmla="*/ 0 w 3229217"/>
                  <a:gd name="connsiteY17" fmla="*/ 865002 h 2052487"/>
                  <a:gd name="connsiteX18" fmla="*/ 0 w 3229217"/>
                  <a:gd name="connsiteY18" fmla="*/ 865002 h 2052487"/>
                  <a:gd name="connsiteX19" fmla="*/ 0 w 3229217"/>
                  <a:gd name="connsiteY19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44156 w 3229217"/>
                  <a:gd name="connsiteY8" fmla="*/ 123571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176054 w 3229217"/>
                  <a:gd name="connsiteY8" fmla="*/ 1267615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  <a:gd name="connsiteX0" fmla="*/ 0 w 3229217"/>
                  <a:gd name="connsiteY0" fmla="*/ 247148 h 2052487"/>
                  <a:gd name="connsiteX1" fmla="*/ 247148 w 3229217"/>
                  <a:gd name="connsiteY1" fmla="*/ 0 h 2052487"/>
                  <a:gd name="connsiteX2" fmla="*/ 524026 w 3229217"/>
                  <a:gd name="connsiteY2" fmla="*/ 0 h 2052487"/>
                  <a:gd name="connsiteX3" fmla="*/ 524026 w 3229217"/>
                  <a:gd name="connsiteY3" fmla="*/ 0 h 2052487"/>
                  <a:gd name="connsiteX4" fmla="*/ 1310065 w 3229217"/>
                  <a:gd name="connsiteY4" fmla="*/ 0 h 2052487"/>
                  <a:gd name="connsiteX5" fmla="*/ 2897008 w 3229217"/>
                  <a:gd name="connsiteY5" fmla="*/ 0 h 2052487"/>
                  <a:gd name="connsiteX6" fmla="*/ 3229217 w 3229217"/>
                  <a:gd name="connsiteY6" fmla="*/ 247148 h 2052487"/>
                  <a:gd name="connsiteX7" fmla="*/ 3229217 w 3229217"/>
                  <a:gd name="connsiteY7" fmla="*/ 875634 h 2052487"/>
                  <a:gd name="connsiteX8" fmla="*/ 3207952 w 3229217"/>
                  <a:gd name="connsiteY8" fmla="*/ 1363308 h 2052487"/>
                  <a:gd name="connsiteX9" fmla="*/ 2897008 w 3229217"/>
                  <a:gd name="connsiteY9" fmla="*/ 1482861 h 2052487"/>
                  <a:gd name="connsiteX10" fmla="*/ 1310065 w 3229217"/>
                  <a:gd name="connsiteY10" fmla="*/ 1482861 h 2052487"/>
                  <a:gd name="connsiteX11" fmla="*/ 877660 w 3229217"/>
                  <a:gd name="connsiteY11" fmla="*/ 2052487 h 2052487"/>
                  <a:gd name="connsiteX12" fmla="*/ 524026 w 3229217"/>
                  <a:gd name="connsiteY12" fmla="*/ 1482861 h 2052487"/>
                  <a:gd name="connsiteX13" fmla="*/ 247148 w 3229217"/>
                  <a:gd name="connsiteY13" fmla="*/ 1482861 h 2052487"/>
                  <a:gd name="connsiteX14" fmla="*/ 0 w 3229217"/>
                  <a:gd name="connsiteY14" fmla="*/ 1235713 h 2052487"/>
                  <a:gd name="connsiteX15" fmla="*/ 0 w 3229217"/>
                  <a:gd name="connsiteY15" fmla="*/ 1235718 h 2052487"/>
                  <a:gd name="connsiteX16" fmla="*/ 0 w 3229217"/>
                  <a:gd name="connsiteY16" fmla="*/ 865002 h 2052487"/>
                  <a:gd name="connsiteX17" fmla="*/ 0 w 3229217"/>
                  <a:gd name="connsiteY17" fmla="*/ 865002 h 2052487"/>
                  <a:gd name="connsiteX18" fmla="*/ 0 w 3229217"/>
                  <a:gd name="connsiteY18" fmla="*/ 247148 h 205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29217" h="2052487">
                    <a:moveTo>
                      <a:pt x="0" y="247148"/>
                    </a:moveTo>
                    <a:cubicBezTo>
                      <a:pt x="0" y="110652"/>
                      <a:pt x="110652" y="0"/>
                      <a:pt x="247148" y="0"/>
                    </a:cubicBezTo>
                    <a:lnTo>
                      <a:pt x="524026" y="0"/>
                    </a:lnTo>
                    <a:lnTo>
                      <a:pt x="524026" y="0"/>
                    </a:lnTo>
                    <a:lnTo>
                      <a:pt x="1310065" y="0"/>
                    </a:lnTo>
                    <a:lnTo>
                      <a:pt x="2897008" y="0"/>
                    </a:lnTo>
                    <a:cubicBezTo>
                      <a:pt x="3033504" y="0"/>
                      <a:pt x="3229217" y="110652"/>
                      <a:pt x="3229217" y="247148"/>
                    </a:cubicBezTo>
                    <a:lnTo>
                      <a:pt x="3229217" y="875634"/>
                    </a:lnTo>
                    <a:lnTo>
                      <a:pt x="3207952" y="1363308"/>
                    </a:lnTo>
                    <a:cubicBezTo>
                      <a:pt x="3146834" y="1520117"/>
                      <a:pt x="3075084" y="1474908"/>
                      <a:pt x="2897008" y="1482861"/>
                    </a:cubicBezTo>
                    <a:lnTo>
                      <a:pt x="1310065" y="1482861"/>
                    </a:lnTo>
                    <a:lnTo>
                      <a:pt x="877660" y="2052487"/>
                    </a:lnTo>
                    <a:lnTo>
                      <a:pt x="524026" y="1482861"/>
                    </a:lnTo>
                    <a:lnTo>
                      <a:pt x="247148" y="1482861"/>
                    </a:lnTo>
                    <a:cubicBezTo>
                      <a:pt x="110652" y="1482861"/>
                      <a:pt x="0" y="1372209"/>
                      <a:pt x="0" y="1235713"/>
                    </a:cubicBezTo>
                    <a:lnTo>
                      <a:pt x="0" y="1235718"/>
                    </a:lnTo>
                    <a:lnTo>
                      <a:pt x="0" y="865002"/>
                    </a:lnTo>
                    <a:lnTo>
                      <a:pt x="0" y="865002"/>
                    </a:lnTo>
                    <a:lnTo>
                      <a:pt x="0" y="247148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062775" y="4938327"/>
                <a:ext cx="986880" cy="88971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60" name="Freeform 5"/>
              <p:cNvSpPr>
                <a:spLocks noEditPoints="1"/>
              </p:cNvSpPr>
              <p:nvPr/>
            </p:nvSpPr>
            <p:spPr bwMode="auto">
              <a:xfrm>
                <a:off x="2255527" y="4995706"/>
                <a:ext cx="788988" cy="733425"/>
              </a:xfrm>
              <a:custGeom>
                <a:avLst/>
                <a:gdLst>
                  <a:gd name="T0" fmla="*/ 124 w 334"/>
                  <a:gd name="T1" fmla="*/ 175 h 310"/>
                  <a:gd name="T2" fmla="*/ 124 w 334"/>
                  <a:gd name="T3" fmla="*/ 310 h 310"/>
                  <a:gd name="T4" fmla="*/ 0 w 334"/>
                  <a:gd name="T5" fmla="*/ 310 h 310"/>
                  <a:gd name="T6" fmla="*/ 0 w 334"/>
                  <a:gd name="T7" fmla="*/ 204 h 310"/>
                  <a:gd name="T8" fmla="*/ 20 w 334"/>
                  <a:gd name="T9" fmla="*/ 78 h 310"/>
                  <a:gd name="T10" fmla="*/ 106 w 334"/>
                  <a:gd name="T11" fmla="*/ 0 h 310"/>
                  <a:gd name="T12" fmla="*/ 134 w 334"/>
                  <a:gd name="T13" fmla="*/ 46 h 310"/>
                  <a:gd name="T14" fmla="*/ 82 w 334"/>
                  <a:gd name="T15" fmla="*/ 90 h 310"/>
                  <a:gd name="T16" fmla="*/ 63 w 334"/>
                  <a:gd name="T17" fmla="*/ 175 h 310"/>
                  <a:gd name="T18" fmla="*/ 124 w 334"/>
                  <a:gd name="T19" fmla="*/ 175 h 310"/>
                  <a:gd name="T20" fmla="*/ 324 w 334"/>
                  <a:gd name="T21" fmla="*/ 175 h 310"/>
                  <a:gd name="T22" fmla="*/ 324 w 334"/>
                  <a:gd name="T23" fmla="*/ 310 h 310"/>
                  <a:gd name="T24" fmla="*/ 200 w 334"/>
                  <a:gd name="T25" fmla="*/ 310 h 310"/>
                  <a:gd name="T26" fmla="*/ 200 w 334"/>
                  <a:gd name="T27" fmla="*/ 204 h 310"/>
                  <a:gd name="T28" fmla="*/ 220 w 334"/>
                  <a:gd name="T29" fmla="*/ 78 h 310"/>
                  <a:gd name="T30" fmla="*/ 306 w 334"/>
                  <a:gd name="T31" fmla="*/ 0 h 310"/>
                  <a:gd name="T32" fmla="*/ 334 w 334"/>
                  <a:gd name="T33" fmla="*/ 46 h 310"/>
                  <a:gd name="T34" fmla="*/ 282 w 334"/>
                  <a:gd name="T35" fmla="*/ 90 h 310"/>
                  <a:gd name="T36" fmla="*/ 263 w 334"/>
                  <a:gd name="T37" fmla="*/ 175 h 310"/>
                  <a:gd name="T38" fmla="*/ 324 w 334"/>
                  <a:gd name="T39" fmla="*/ 17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4" h="310">
                    <a:moveTo>
                      <a:pt x="124" y="175"/>
                    </a:moveTo>
                    <a:cubicBezTo>
                      <a:pt x="124" y="310"/>
                      <a:pt x="124" y="310"/>
                      <a:pt x="124" y="31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46"/>
                      <a:pt x="6" y="104"/>
                      <a:pt x="20" y="78"/>
                    </a:cubicBezTo>
                    <a:cubicBezTo>
                      <a:pt x="38" y="44"/>
                      <a:pt x="67" y="18"/>
                      <a:pt x="106" y="0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11" y="55"/>
                      <a:pt x="93" y="70"/>
                      <a:pt x="82" y="90"/>
                    </a:cubicBezTo>
                    <a:cubicBezTo>
                      <a:pt x="71" y="109"/>
                      <a:pt x="65" y="138"/>
                      <a:pt x="63" y="175"/>
                    </a:cubicBezTo>
                    <a:lnTo>
                      <a:pt x="124" y="175"/>
                    </a:lnTo>
                    <a:close/>
                    <a:moveTo>
                      <a:pt x="324" y="175"/>
                    </a:moveTo>
                    <a:cubicBezTo>
                      <a:pt x="324" y="310"/>
                      <a:pt x="324" y="310"/>
                      <a:pt x="324" y="310"/>
                    </a:cubicBezTo>
                    <a:cubicBezTo>
                      <a:pt x="200" y="310"/>
                      <a:pt x="200" y="310"/>
                      <a:pt x="200" y="310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200" y="146"/>
                      <a:pt x="206" y="104"/>
                      <a:pt x="220" y="78"/>
                    </a:cubicBezTo>
                    <a:cubicBezTo>
                      <a:pt x="238" y="44"/>
                      <a:pt x="267" y="18"/>
                      <a:pt x="306" y="0"/>
                    </a:cubicBezTo>
                    <a:cubicBezTo>
                      <a:pt x="334" y="46"/>
                      <a:pt x="334" y="46"/>
                      <a:pt x="334" y="46"/>
                    </a:cubicBezTo>
                    <a:cubicBezTo>
                      <a:pt x="311" y="55"/>
                      <a:pt x="293" y="70"/>
                      <a:pt x="282" y="90"/>
                    </a:cubicBezTo>
                    <a:cubicBezTo>
                      <a:pt x="271" y="109"/>
                      <a:pt x="265" y="138"/>
                      <a:pt x="263" y="175"/>
                    </a:cubicBezTo>
                    <a:lnTo>
                      <a:pt x="324" y="1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7950269" y="2135280"/>
            <a:ext cx="4918852" cy="4091497"/>
            <a:chOff x="7668577" y="1666560"/>
            <a:chExt cx="4918852" cy="4091497"/>
          </a:xfrm>
        </p:grpSpPr>
        <p:grpSp>
          <p:nvGrpSpPr>
            <p:cNvPr id="17" name="Group 3"/>
            <p:cNvGrpSpPr>
              <a:grpSpLocks noChangeAspect="1"/>
            </p:cNvGrpSpPr>
            <p:nvPr/>
          </p:nvGrpSpPr>
          <p:grpSpPr bwMode="auto">
            <a:xfrm>
              <a:off x="8460284" y="1666560"/>
              <a:ext cx="3944187" cy="3945505"/>
              <a:chOff x="1359" y="-548"/>
              <a:chExt cx="5986" cy="5988"/>
            </a:xfrm>
          </p:grpSpPr>
          <p:sp>
            <p:nvSpPr>
              <p:cNvPr id="65" name="Freeform 4"/>
              <p:cNvSpPr>
                <a:spLocks noEditPoints="1"/>
              </p:cNvSpPr>
              <p:nvPr/>
            </p:nvSpPr>
            <p:spPr bwMode="auto">
              <a:xfrm>
                <a:off x="1695" y="-213"/>
                <a:ext cx="5317" cy="5317"/>
              </a:xfrm>
              <a:custGeom>
                <a:avLst/>
                <a:gdLst>
                  <a:gd name="T0" fmla="*/ 1124 w 2248"/>
                  <a:gd name="T1" fmla="*/ 2248 h 2248"/>
                  <a:gd name="T2" fmla="*/ 329 w 2248"/>
                  <a:gd name="T3" fmla="*/ 1919 h 2248"/>
                  <a:gd name="T4" fmla="*/ 0 w 2248"/>
                  <a:gd name="T5" fmla="*/ 1124 h 2248"/>
                  <a:gd name="T6" fmla="*/ 329 w 2248"/>
                  <a:gd name="T7" fmla="*/ 329 h 2248"/>
                  <a:gd name="T8" fmla="*/ 1124 w 2248"/>
                  <a:gd name="T9" fmla="*/ 0 h 2248"/>
                  <a:gd name="T10" fmla="*/ 1918 w 2248"/>
                  <a:gd name="T11" fmla="*/ 329 h 2248"/>
                  <a:gd name="T12" fmla="*/ 2248 w 2248"/>
                  <a:gd name="T13" fmla="*/ 1124 h 2248"/>
                  <a:gd name="T14" fmla="*/ 1918 w 2248"/>
                  <a:gd name="T15" fmla="*/ 1919 h 2248"/>
                  <a:gd name="T16" fmla="*/ 1124 w 2248"/>
                  <a:gd name="T17" fmla="*/ 2248 h 2248"/>
                  <a:gd name="T18" fmla="*/ 1124 w 2248"/>
                  <a:gd name="T19" fmla="*/ 48 h 2248"/>
                  <a:gd name="T20" fmla="*/ 363 w 2248"/>
                  <a:gd name="T21" fmla="*/ 363 h 2248"/>
                  <a:gd name="T22" fmla="*/ 48 w 2248"/>
                  <a:gd name="T23" fmla="*/ 1124 h 2248"/>
                  <a:gd name="T24" fmla="*/ 363 w 2248"/>
                  <a:gd name="T25" fmla="*/ 1885 h 2248"/>
                  <a:gd name="T26" fmla="*/ 1124 w 2248"/>
                  <a:gd name="T27" fmla="*/ 2200 h 2248"/>
                  <a:gd name="T28" fmla="*/ 1884 w 2248"/>
                  <a:gd name="T29" fmla="*/ 1885 h 2248"/>
                  <a:gd name="T30" fmla="*/ 2200 w 2248"/>
                  <a:gd name="T31" fmla="*/ 1124 h 2248"/>
                  <a:gd name="T32" fmla="*/ 1884 w 2248"/>
                  <a:gd name="T33" fmla="*/ 363 h 2248"/>
                  <a:gd name="T34" fmla="*/ 1124 w 2248"/>
                  <a:gd name="T35" fmla="*/ 48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48" h="2248">
                    <a:moveTo>
                      <a:pt x="1124" y="2248"/>
                    </a:moveTo>
                    <a:cubicBezTo>
                      <a:pt x="823" y="2248"/>
                      <a:pt x="541" y="2131"/>
                      <a:pt x="329" y="1919"/>
                    </a:cubicBezTo>
                    <a:cubicBezTo>
                      <a:pt x="117" y="1706"/>
                      <a:pt x="0" y="1424"/>
                      <a:pt x="0" y="1124"/>
                    </a:cubicBezTo>
                    <a:cubicBezTo>
                      <a:pt x="0" y="824"/>
                      <a:pt x="117" y="542"/>
                      <a:pt x="329" y="329"/>
                    </a:cubicBezTo>
                    <a:cubicBezTo>
                      <a:pt x="541" y="117"/>
                      <a:pt x="823" y="0"/>
                      <a:pt x="1124" y="0"/>
                    </a:cubicBezTo>
                    <a:cubicBezTo>
                      <a:pt x="1424" y="0"/>
                      <a:pt x="1706" y="117"/>
                      <a:pt x="1918" y="329"/>
                    </a:cubicBezTo>
                    <a:cubicBezTo>
                      <a:pt x="2131" y="542"/>
                      <a:pt x="2248" y="824"/>
                      <a:pt x="2248" y="1124"/>
                    </a:cubicBezTo>
                    <a:cubicBezTo>
                      <a:pt x="2248" y="1424"/>
                      <a:pt x="2131" y="1706"/>
                      <a:pt x="1918" y="1919"/>
                    </a:cubicBezTo>
                    <a:cubicBezTo>
                      <a:pt x="1706" y="2131"/>
                      <a:pt x="1424" y="2248"/>
                      <a:pt x="1124" y="2248"/>
                    </a:cubicBezTo>
                    <a:close/>
                    <a:moveTo>
                      <a:pt x="1124" y="48"/>
                    </a:moveTo>
                    <a:cubicBezTo>
                      <a:pt x="836" y="48"/>
                      <a:pt x="566" y="160"/>
                      <a:pt x="363" y="363"/>
                    </a:cubicBezTo>
                    <a:cubicBezTo>
                      <a:pt x="160" y="566"/>
                      <a:pt x="48" y="837"/>
                      <a:pt x="48" y="1124"/>
                    </a:cubicBezTo>
                    <a:cubicBezTo>
                      <a:pt x="48" y="1411"/>
                      <a:pt x="160" y="1682"/>
                      <a:pt x="363" y="1885"/>
                    </a:cubicBezTo>
                    <a:cubicBezTo>
                      <a:pt x="566" y="2088"/>
                      <a:pt x="836" y="2200"/>
                      <a:pt x="1124" y="2200"/>
                    </a:cubicBezTo>
                    <a:cubicBezTo>
                      <a:pt x="1411" y="2200"/>
                      <a:pt x="1681" y="2088"/>
                      <a:pt x="1884" y="1885"/>
                    </a:cubicBezTo>
                    <a:cubicBezTo>
                      <a:pt x="2088" y="1682"/>
                      <a:pt x="2200" y="1411"/>
                      <a:pt x="2200" y="1124"/>
                    </a:cubicBezTo>
                    <a:cubicBezTo>
                      <a:pt x="2200" y="837"/>
                      <a:pt x="2088" y="566"/>
                      <a:pt x="1884" y="363"/>
                    </a:cubicBezTo>
                    <a:cubicBezTo>
                      <a:pt x="1681" y="160"/>
                      <a:pt x="1411" y="48"/>
                      <a:pt x="1124" y="48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2993" y="-548"/>
                <a:ext cx="3411" cy="891"/>
              </a:xfrm>
              <a:custGeom>
                <a:avLst/>
                <a:gdLst>
                  <a:gd name="T0" fmla="*/ 1416 w 1442"/>
                  <a:gd name="T1" fmla="*/ 377 h 377"/>
                  <a:gd name="T2" fmla="*/ 1400 w 1442"/>
                  <a:gd name="T3" fmla="*/ 370 h 377"/>
                  <a:gd name="T4" fmla="*/ 575 w 1442"/>
                  <a:gd name="T5" fmla="*/ 48 h 377"/>
                  <a:gd name="T6" fmla="*/ 38 w 1442"/>
                  <a:gd name="T7" fmla="*/ 173 h 377"/>
                  <a:gd name="T8" fmla="*/ 6 w 1442"/>
                  <a:gd name="T9" fmla="*/ 162 h 377"/>
                  <a:gd name="T10" fmla="*/ 17 w 1442"/>
                  <a:gd name="T11" fmla="*/ 130 h 377"/>
                  <a:gd name="T12" fmla="*/ 575 w 1442"/>
                  <a:gd name="T13" fmla="*/ 0 h 377"/>
                  <a:gd name="T14" fmla="*/ 1432 w 1442"/>
                  <a:gd name="T15" fmla="*/ 335 h 377"/>
                  <a:gd name="T16" fmla="*/ 1433 w 1442"/>
                  <a:gd name="T17" fmla="*/ 369 h 377"/>
                  <a:gd name="T18" fmla="*/ 1416 w 1442"/>
                  <a:gd name="T1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2" h="377">
                    <a:moveTo>
                      <a:pt x="1416" y="377"/>
                    </a:moveTo>
                    <a:cubicBezTo>
                      <a:pt x="1410" y="377"/>
                      <a:pt x="1404" y="375"/>
                      <a:pt x="1400" y="370"/>
                    </a:cubicBezTo>
                    <a:cubicBezTo>
                      <a:pt x="1174" y="163"/>
                      <a:pt x="881" y="48"/>
                      <a:pt x="575" y="48"/>
                    </a:cubicBezTo>
                    <a:cubicBezTo>
                      <a:pt x="386" y="48"/>
                      <a:pt x="206" y="90"/>
                      <a:pt x="38" y="173"/>
                    </a:cubicBezTo>
                    <a:cubicBezTo>
                      <a:pt x="26" y="179"/>
                      <a:pt x="12" y="174"/>
                      <a:pt x="6" y="162"/>
                    </a:cubicBezTo>
                    <a:cubicBezTo>
                      <a:pt x="0" y="150"/>
                      <a:pt x="5" y="135"/>
                      <a:pt x="17" y="130"/>
                    </a:cubicBezTo>
                    <a:cubicBezTo>
                      <a:pt x="191" y="44"/>
                      <a:pt x="379" y="0"/>
                      <a:pt x="575" y="0"/>
                    </a:cubicBezTo>
                    <a:cubicBezTo>
                      <a:pt x="893" y="0"/>
                      <a:pt x="1198" y="119"/>
                      <a:pt x="1432" y="335"/>
                    </a:cubicBezTo>
                    <a:cubicBezTo>
                      <a:pt x="1442" y="344"/>
                      <a:pt x="1442" y="359"/>
                      <a:pt x="1433" y="369"/>
                    </a:cubicBezTo>
                    <a:cubicBezTo>
                      <a:pt x="1429" y="374"/>
                      <a:pt x="1422" y="377"/>
                      <a:pt x="1416" y="377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2272" y="-38"/>
                <a:ext cx="480" cy="407"/>
              </a:xfrm>
              <a:custGeom>
                <a:avLst/>
                <a:gdLst>
                  <a:gd name="T0" fmla="*/ 26 w 203"/>
                  <a:gd name="T1" fmla="*/ 172 h 172"/>
                  <a:gd name="T2" fmla="*/ 9 w 203"/>
                  <a:gd name="T3" fmla="*/ 165 h 172"/>
                  <a:gd name="T4" fmla="*/ 10 w 203"/>
                  <a:gd name="T5" fmla="*/ 131 h 172"/>
                  <a:gd name="T6" fmla="*/ 162 w 203"/>
                  <a:gd name="T7" fmla="*/ 8 h 172"/>
                  <a:gd name="T8" fmla="*/ 195 w 203"/>
                  <a:gd name="T9" fmla="*/ 14 h 172"/>
                  <a:gd name="T10" fmla="*/ 189 w 203"/>
                  <a:gd name="T11" fmla="*/ 47 h 172"/>
                  <a:gd name="T12" fmla="*/ 43 w 203"/>
                  <a:gd name="T13" fmla="*/ 166 h 172"/>
                  <a:gd name="T14" fmla="*/ 26 w 203"/>
                  <a:gd name="T1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172">
                    <a:moveTo>
                      <a:pt x="26" y="172"/>
                    </a:moveTo>
                    <a:cubicBezTo>
                      <a:pt x="20" y="172"/>
                      <a:pt x="14" y="170"/>
                      <a:pt x="9" y="165"/>
                    </a:cubicBezTo>
                    <a:cubicBezTo>
                      <a:pt x="0" y="155"/>
                      <a:pt x="0" y="140"/>
                      <a:pt x="10" y="131"/>
                    </a:cubicBezTo>
                    <a:cubicBezTo>
                      <a:pt x="58" y="86"/>
                      <a:pt x="109" y="44"/>
                      <a:pt x="162" y="8"/>
                    </a:cubicBezTo>
                    <a:cubicBezTo>
                      <a:pt x="173" y="0"/>
                      <a:pt x="188" y="3"/>
                      <a:pt x="195" y="14"/>
                    </a:cubicBezTo>
                    <a:cubicBezTo>
                      <a:pt x="203" y="25"/>
                      <a:pt x="200" y="40"/>
                      <a:pt x="189" y="47"/>
                    </a:cubicBezTo>
                    <a:cubicBezTo>
                      <a:pt x="138" y="82"/>
                      <a:pt x="89" y="122"/>
                      <a:pt x="43" y="166"/>
                    </a:cubicBezTo>
                    <a:cubicBezTo>
                      <a:pt x="38" y="170"/>
                      <a:pt x="32" y="172"/>
                      <a:pt x="26" y="172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1359" y="1422"/>
                <a:ext cx="1674" cy="3670"/>
              </a:xfrm>
              <a:custGeom>
                <a:avLst/>
                <a:gdLst>
                  <a:gd name="T0" fmla="*/ 680 w 708"/>
                  <a:gd name="T1" fmla="*/ 1552 h 1552"/>
                  <a:gd name="T2" fmla="*/ 669 w 708"/>
                  <a:gd name="T3" fmla="*/ 1549 h 1552"/>
                  <a:gd name="T4" fmla="*/ 0 w 708"/>
                  <a:gd name="T5" fmla="*/ 433 h 1552"/>
                  <a:gd name="T6" fmla="*/ 69 w 708"/>
                  <a:gd name="T7" fmla="*/ 19 h 1552"/>
                  <a:gd name="T8" fmla="*/ 100 w 708"/>
                  <a:gd name="T9" fmla="*/ 4 h 1552"/>
                  <a:gd name="T10" fmla="*/ 115 w 708"/>
                  <a:gd name="T11" fmla="*/ 35 h 1552"/>
                  <a:gd name="T12" fmla="*/ 48 w 708"/>
                  <a:gd name="T13" fmla="*/ 433 h 1552"/>
                  <a:gd name="T14" fmla="*/ 692 w 708"/>
                  <a:gd name="T15" fmla="*/ 1507 h 1552"/>
                  <a:gd name="T16" fmla="*/ 702 w 708"/>
                  <a:gd name="T17" fmla="*/ 1540 h 1552"/>
                  <a:gd name="T18" fmla="*/ 680 w 708"/>
                  <a:gd name="T19" fmla="*/ 1552 h 1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8" h="1552">
                    <a:moveTo>
                      <a:pt x="680" y="1552"/>
                    </a:moveTo>
                    <a:cubicBezTo>
                      <a:pt x="677" y="1552"/>
                      <a:pt x="673" y="1551"/>
                      <a:pt x="669" y="1549"/>
                    </a:cubicBezTo>
                    <a:cubicBezTo>
                      <a:pt x="256" y="1328"/>
                      <a:pt x="0" y="901"/>
                      <a:pt x="0" y="433"/>
                    </a:cubicBezTo>
                    <a:cubicBezTo>
                      <a:pt x="0" y="291"/>
                      <a:pt x="23" y="152"/>
                      <a:pt x="69" y="19"/>
                    </a:cubicBezTo>
                    <a:cubicBezTo>
                      <a:pt x="74" y="6"/>
                      <a:pt x="87" y="0"/>
                      <a:pt x="100" y="4"/>
                    </a:cubicBezTo>
                    <a:cubicBezTo>
                      <a:pt x="112" y="8"/>
                      <a:pt x="119" y="22"/>
                      <a:pt x="115" y="35"/>
                    </a:cubicBezTo>
                    <a:cubicBezTo>
                      <a:pt x="71" y="162"/>
                      <a:pt x="48" y="296"/>
                      <a:pt x="48" y="433"/>
                    </a:cubicBezTo>
                    <a:cubicBezTo>
                      <a:pt x="48" y="883"/>
                      <a:pt x="295" y="1295"/>
                      <a:pt x="692" y="1507"/>
                    </a:cubicBezTo>
                    <a:cubicBezTo>
                      <a:pt x="703" y="1513"/>
                      <a:pt x="708" y="1528"/>
                      <a:pt x="702" y="1540"/>
                    </a:cubicBezTo>
                    <a:cubicBezTo>
                      <a:pt x="697" y="1548"/>
                      <a:pt x="689" y="1552"/>
                      <a:pt x="680" y="1552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3698" y="4950"/>
                <a:ext cx="2143" cy="490"/>
              </a:xfrm>
              <a:custGeom>
                <a:avLst/>
                <a:gdLst>
                  <a:gd name="T0" fmla="*/ 277 w 906"/>
                  <a:gd name="T1" fmla="*/ 207 h 207"/>
                  <a:gd name="T2" fmla="*/ 22 w 906"/>
                  <a:gd name="T3" fmla="*/ 181 h 207"/>
                  <a:gd name="T4" fmla="*/ 3 w 906"/>
                  <a:gd name="T5" fmla="*/ 153 h 207"/>
                  <a:gd name="T6" fmla="*/ 31 w 906"/>
                  <a:gd name="T7" fmla="*/ 134 h 207"/>
                  <a:gd name="T8" fmla="*/ 277 w 906"/>
                  <a:gd name="T9" fmla="*/ 159 h 207"/>
                  <a:gd name="T10" fmla="*/ 867 w 906"/>
                  <a:gd name="T11" fmla="*/ 6 h 207"/>
                  <a:gd name="T12" fmla="*/ 899 w 906"/>
                  <a:gd name="T13" fmla="*/ 16 h 207"/>
                  <a:gd name="T14" fmla="*/ 890 w 906"/>
                  <a:gd name="T15" fmla="*/ 48 h 207"/>
                  <a:gd name="T16" fmla="*/ 277 w 906"/>
                  <a:gd name="T1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6" h="207">
                    <a:moveTo>
                      <a:pt x="277" y="207"/>
                    </a:moveTo>
                    <a:cubicBezTo>
                      <a:pt x="191" y="207"/>
                      <a:pt x="105" y="198"/>
                      <a:pt x="22" y="181"/>
                    </a:cubicBezTo>
                    <a:cubicBezTo>
                      <a:pt x="9" y="178"/>
                      <a:pt x="0" y="166"/>
                      <a:pt x="3" y="153"/>
                    </a:cubicBezTo>
                    <a:cubicBezTo>
                      <a:pt x="6" y="140"/>
                      <a:pt x="18" y="131"/>
                      <a:pt x="31" y="134"/>
                    </a:cubicBezTo>
                    <a:cubicBezTo>
                      <a:pt x="111" y="150"/>
                      <a:pt x="194" y="159"/>
                      <a:pt x="277" y="159"/>
                    </a:cubicBezTo>
                    <a:cubicBezTo>
                      <a:pt x="483" y="159"/>
                      <a:pt x="687" y="106"/>
                      <a:pt x="867" y="6"/>
                    </a:cubicBezTo>
                    <a:cubicBezTo>
                      <a:pt x="878" y="0"/>
                      <a:pt x="893" y="4"/>
                      <a:pt x="899" y="16"/>
                    </a:cubicBezTo>
                    <a:cubicBezTo>
                      <a:pt x="906" y="27"/>
                      <a:pt x="902" y="42"/>
                      <a:pt x="890" y="48"/>
                    </a:cubicBezTo>
                    <a:cubicBezTo>
                      <a:pt x="703" y="152"/>
                      <a:pt x="491" y="207"/>
                      <a:pt x="277" y="207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6456" y="2389"/>
                <a:ext cx="889" cy="2095"/>
              </a:xfrm>
              <a:custGeom>
                <a:avLst/>
                <a:gdLst>
                  <a:gd name="T0" fmla="*/ 27 w 376"/>
                  <a:gd name="T1" fmla="*/ 886 h 886"/>
                  <a:gd name="T2" fmla="*/ 11 w 376"/>
                  <a:gd name="T3" fmla="*/ 880 h 886"/>
                  <a:gd name="T4" fmla="*/ 9 w 376"/>
                  <a:gd name="T5" fmla="*/ 846 h 886"/>
                  <a:gd name="T6" fmla="*/ 328 w 376"/>
                  <a:gd name="T7" fmla="*/ 24 h 886"/>
                  <a:gd name="T8" fmla="*/ 352 w 376"/>
                  <a:gd name="T9" fmla="*/ 0 h 886"/>
                  <a:gd name="T10" fmla="*/ 376 w 376"/>
                  <a:gd name="T11" fmla="*/ 24 h 886"/>
                  <a:gd name="T12" fmla="*/ 45 w 376"/>
                  <a:gd name="T13" fmla="*/ 878 h 886"/>
                  <a:gd name="T14" fmla="*/ 27 w 376"/>
                  <a:gd name="T15" fmla="*/ 886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6" h="886">
                    <a:moveTo>
                      <a:pt x="27" y="886"/>
                    </a:moveTo>
                    <a:cubicBezTo>
                      <a:pt x="21" y="886"/>
                      <a:pt x="15" y="884"/>
                      <a:pt x="11" y="880"/>
                    </a:cubicBezTo>
                    <a:cubicBezTo>
                      <a:pt x="1" y="871"/>
                      <a:pt x="0" y="855"/>
                      <a:pt x="9" y="846"/>
                    </a:cubicBezTo>
                    <a:cubicBezTo>
                      <a:pt x="215" y="621"/>
                      <a:pt x="328" y="329"/>
                      <a:pt x="328" y="24"/>
                    </a:cubicBezTo>
                    <a:cubicBezTo>
                      <a:pt x="328" y="11"/>
                      <a:pt x="339" y="0"/>
                      <a:pt x="352" y="0"/>
                    </a:cubicBezTo>
                    <a:cubicBezTo>
                      <a:pt x="365" y="0"/>
                      <a:pt x="376" y="11"/>
                      <a:pt x="376" y="24"/>
                    </a:cubicBezTo>
                    <a:cubicBezTo>
                      <a:pt x="376" y="341"/>
                      <a:pt x="258" y="644"/>
                      <a:pt x="45" y="878"/>
                    </a:cubicBezTo>
                    <a:cubicBezTo>
                      <a:pt x="40" y="883"/>
                      <a:pt x="33" y="886"/>
                      <a:pt x="27" y="886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0"/>
              <p:cNvSpPr>
                <a:spLocks/>
              </p:cNvSpPr>
              <p:nvPr/>
            </p:nvSpPr>
            <p:spPr bwMode="auto">
              <a:xfrm>
                <a:off x="3261" y="126"/>
                <a:ext cx="3451" cy="4335"/>
              </a:xfrm>
              <a:custGeom>
                <a:avLst/>
                <a:gdLst>
                  <a:gd name="T0" fmla="*/ 645 w 1459"/>
                  <a:gd name="T1" fmla="*/ 1831 h 1833"/>
                  <a:gd name="T2" fmla="*/ 518 w 1459"/>
                  <a:gd name="T3" fmla="*/ 1687 h 1833"/>
                  <a:gd name="T4" fmla="*/ 520 w 1459"/>
                  <a:gd name="T5" fmla="*/ 1516 h 1833"/>
                  <a:gd name="T6" fmla="*/ 459 w 1459"/>
                  <a:gd name="T7" fmla="*/ 1353 h 1833"/>
                  <a:gd name="T8" fmla="*/ 377 w 1459"/>
                  <a:gd name="T9" fmla="*/ 1257 h 1833"/>
                  <a:gd name="T10" fmla="*/ 50 w 1459"/>
                  <a:gd name="T11" fmla="*/ 1161 h 1833"/>
                  <a:gd name="T12" fmla="*/ 123 w 1459"/>
                  <a:gd name="T13" fmla="*/ 741 h 1833"/>
                  <a:gd name="T14" fmla="*/ 482 w 1459"/>
                  <a:gd name="T15" fmla="*/ 689 h 1833"/>
                  <a:gd name="T16" fmla="*/ 716 w 1459"/>
                  <a:gd name="T17" fmla="*/ 734 h 1833"/>
                  <a:gd name="T18" fmla="*/ 782 w 1459"/>
                  <a:gd name="T19" fmla="*/ 666 h 1833"/>
                  <a:gd name="T20" fmla="*/ 534 w 1459"/>
                  <a:gd name="T21" fmla="*/ 618 h 1833"/>
                  <a:gd name="T22" fmla="*/ 197 w 1459"/>
                  <a:gd name="T23" fmla="*/ 614 h 1833"/>
                  <a:gd name="T24" fmla="*/ 416 w 1459"/>
                  <a:gd name="T25" fmla="*/ 406 h 1833"/>
                  <a:gd name="T26" fmla="*/ 447 w 1459"/>
                  <a:gd name="T27" fmla="*/ 295 h 1833"/>
                  <a:gd name="T28" fmla="*/ 702 w 1459"/>
                  <a:gd name="T29" fmla="*/ 216 h 1833"/>
                  <a:gd name="T30" fmla="*/ 706 w 1459"/>
                  <a:gd name="T31" fmla="*/ 140 h 1833"/>
                  <a:gd name="T32" fmla="*/ 770 w 1459"/>
                  <a:gd name="T33" fmla="*/ 8 h 1833"/>
                  <a:gd name="T34" fmla="*/ 775 w 1459"/>
                  <a:gd name="T35" fmla="*/ 42 h 1833"/>
                  <a:gd name="T36" fmla="*/ 743 w 1459"/>
                  <a:gd name="T37" fmla="*/ 244 h 1833"/>
                  <a:gd name="T38" fmla="*/ 581 w 1459"/>
                  <a:gd name="T39" fmla="*/ 273 h 1833"/>
                  <a:gd name="T40" fmla="*/ 491 w 1459"/>
                  <a:gd name="T41" fmla="*/ 345 h 1833"/>
                  <a:gd name="T42" fmla="*/ 241 w 1459"/>
                  <a:gd name="T43" fmla="*/ 584 h 1833"/>
                  <a:gd name="T44" fmla="*/ 357 w 1459"/>
                  <a:gd name="T45" fmla="*/ 581 h 1833"/>
                  <a:gd name="T46" fmla="*/ 553 w 1459"/>
                  <a:gd name="T47" fmla="*/ 571 h 1833"/>
                  <a:gd name="T48" fmla="*/ 835 w 1459"/>
                  <a:gd name="T49" fmla="*/ 744 h 1833"/>
                  <a:gd name="T50" fmla="*/ 635 w 1459"/>
                  <a:gd name="T51" fmla="*/ 784 h 1833"/>
                  <a:gd name="T52" fmla="*/ 152 w 1459"/>
                  <a:gd name="T53" fmla="*/ 780 h 1833"/>
                  <a:gd name="T54" fmla="*/ 73 w 1459"/>
                  <a:gd name="T55" fmla="*/ 1119 h 1833"/>
                  <a:gd name="T56" fmla="*/ 365 w 1459"/>
                  <a:gd name="T57" fmla="*/ 1211 h 1833"/>
                  <a:gd name="T58" fmla="*/ 506 w 1459"/>
                  <a:gd name="T59" fmla="*/ 1363 h 1833"/>
                  <a:gd name="T60" fmla="*/ 567 w 1459"/>
                  <a:gd name="T61" fmla="*/ 1510 h 1833"/>
                  <a:gd name="T62" fmla="*/ 557 w 1459"/>
                  <a:gd name="T63" fmla="*/ 1660 h 1833"/>
                  <a:gd name="T64" fmla="*/ 654 w 1459"/>
                  <a:gd name="T65" fmla="*/ 1784 h 1833"/>
                  <a:gd name="T66" fmla="*/ 862 w 1459"/>
                  <a:gd name="T67" fmla="*/ 1602 h 1833"/>
                  <a:gd name="T68" fmla="*/ 904 w 1459"/>
                  <a:gd name="T69" fmla="*/ 1455 h 1833"/>
                  <a:gd name="T70" fmla="*/ 998 w 1459"/>
                  <a:gd name="T71" fmla="*/ 1248 h 1833"/>
                  <a:gd name="T72" fmla="*/ 1077 w 1459"/>
                  <a:gd name="T73" fmla="*/ 1132 h 1833"/>
                  <a:gd name="T74" fmla="*/ 981 w 1459"/>
                  <a:gd name="T75" fmla="*/ 1115 h 1833"/>
                  <a:gd name="T76" fmla="*/ 858 w 1459"/>
                  <a:gd name="T77" fmla="*/ 823 h 1833"/>
                  <a:gd name="T78" fmla="*/ 984 w 1459"/>
                  <a:gd name="T79" fmla="*/ 882 h 1833"/>
                  <a:gd name="T80" fmla="*/ 1055 w 1459"/>
                  <a:gd name="T81" fmla="*/ 934 h 1833"/>
                  <a:gd name="T82" fmla="*/ 1142 w 1459"/>
                  <a:gd name="T83" fmla="*/ 821 h 1833"/>
                  <a:gd name="T84" fmla="*/ 1023 w 1459"/>
                  <a:gd name="T85" fmla="*/ 761 h 1833"/>
                  <a:gd name="T86" fmla="*/ 1312 w 1459"/>
                  <a:gd name="T87" fmla="*/ 775 h 1833"/>
                  <a:gd name="T88" fmla="*/ 1377 w 1459"/>
                  <a:gd name="T89" fmla="*/ 865 h 1833"/>
                  <a:gd name="T90" fmla="*/ 1406 w 1459"/>
                  <a:gd name="T91" fmla="*/ 688 h 1833"/>
                  <a:gd name="T92" fmla="*/ 1459 w 1459"/>
                  <a:gd name="T93" fmla="*/ 698 h 1833"/>
                  <a:gd name="T94" fmla="*/ 1426 w 1459"/>
                  <a:gd name="T95" fmla="*/ 833 h 1833"/>
                  <a:gd name="T96" fmla="*/ 1385 w 1459"/>
                  <a:gd name="T97" fmla="*/ 922 h 1833"/>
                  <a:gd name="T98" fmla="*/ 1273 w 1459"/>
                  <a:gd name="T99" fmla="*/ 802 h 1833"/>
                  <a:gd name="T100" fmla="*/ 1087 w 1459"/>
                  <a:gd name="T101" fmla="*/ 756 h 1833"/>
                  <a:gd name="T102" fmla="*/ 1187 w 1459"/>
                  <a:gd name="T103" fmla="*/ 803 h 1833"/>
                  <a:gd name="T104" fmla="*/ 1056 w 1459"/>
                  <a:gd name="T105" fmla="*/ 982 h 1833"/>
                  <a:gd name="T106" fmla="*/ 903 w 1459"/>
                  <a:gd name="T107" fmla="*/ 872 h 1833"/>
                  <a:gd name="T108" fmla="*/ 1015 w 1459"/>
                  <a:gd name="T109" fmla="*/ 1081 h 1833"/>
                  <a:gd name="T110" fmla="*/ 1123 w 1459"/>
                  <a:gd name="T111" fmla="*/ 1097 h 1833"/>
                  <a:gd name="T112" fmla="*/ 1036 w 1459"/>
                  <a:gd name="T113" fmla="*/ 1277 h 1833"/>
                  <a:gd name="T114" fmla="*/ 952 w 1459"/>
                  <a:gd name="T115" fmla="*/ 1458 h 1833"/>
                  <a:gd name="T116" fmla="*/ 901 w 1459"/>
                  <a:gd name="T117" fmla="*/ 1629 h 1833"/>
                  <a:gd name="T118" fmla="*/ 663 w 1459"/>
                  <a:gd name="T119" fmla="*/ 1833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59" h="1833">
                    <a:moveTo>
                      <a:pt x="663" y="1833"/>
                    </a:moveTo>
                    <a:cubicBezTo>
                      <a:pt x="657" y="1833"/>
                      <a:pt x="651" y="1832"/>
                      <a:pt x="645" y="1831"/>
                    </a:cubicBezTo>
                    <a:cubicBezTo>
                      <a:pt x="590" y="1820"/>
                      <a:pt x="558" y="1761"/>
                      <a:pt x="535" y="1718"/>
                    </a:cubicBezTo>
                    <a:cubicBezTo>
                      <a:pt x="529" y="1706"/>
                      <a:pt x="523" y="1695"/>
                      <a:pt x="518" y="1687"/>
                    </a:cubicBezTo>
                    <a:cubicBezTo>
                      <a:pt x="489" y="1645"/>
                      <a:pt x="504" y="1585"/>
                      <a:pt x="514" y="1545"/>
                    </a:cubicBezTo>
                    <a:cubicBezTo>
                      <a:pt x="516" y="1535"/>
                      <a:pt x="520" y="1521"/>
                      <a:pt x="520" y="1516"/>
                    </a:cubicBezTo>
                    <a:cubicBezTo>
                      <a:pt x="518" y="1510"/>
                      <a:pt x="508" y="1492"/>
                      <a:pt x="501" y="1479"/>
                    </a:cubicBezTo>
                    <a:cubicBezTo>
                      <a:pt x="478" y="1437"/>
                      <a:pt x="452" y="1389"/>
                      <a:pt x="459" y="1353"/>
                    </a:cubicBezTo>
                    <a:cubicBezTo>
                      <a:pt x="464" y="1331"/>
                      <a:pt x="459" y="1288"/>
                      <a:pt x="437" y="1267"/>
                    </a:cubicBezTo>
                    <a:cubicBezTo>
                      <a:pt x="423" y="1254"/>
                      <a:pt x="403" y="1250"/>
                      <a:pt x="377" y="1257"/>
                    </a:cubicBezTo>
                    <a:cubicBezTo>
                      <a:pt x="276" y="1284"/>
                      <a:pt x="149" y="1215"/>
                      <a:pt x="74" y="1174"/>
                    </a:cubicBezTo>
                    <a:cubicBezTo>
                      <a:pt x="65" y="1169"/>
                      <a:pt x="57" y="1165"/>
                      <a:pt x="50" y="1161"/>
                    </a:cubicBezTo>
                    <a:cubicBezTo>
                      <a:pt x="25" y="1148"/>
                      <a:pt x="11" y="1117"/>
                      <a:pt x="7" y="1068"/>
                    </a:cubicBezTo>
                    <a:cubicBezTo>
                      <a:pt x="0" y="975"/>
                      <a:pt x="37" y="805"/>
                      <a:pt x="123" y="741"/>
                    </a:cubicBezTo>
                    <a:cubicBezTo>
                      <a:pt x="189" y="692"/>
                      <a:pt x="276" y="676"/>
                      <a:pt x="322" y="672"/>
                    </a:cubicBezTo>
                    <a:cubicBezTo>
                      <a:pt x="389" y="665"/>
                      <a:pt x="452" y="672"/>
                      <a:pt x="482" y="689"/>
                    </a:cubicBezTo>
                    <a:cubicBezTo>
                      <a:pt x="579" y="745"/>
                      <a:pt x="597" y="742"/>
                      <a:pt x="626" y="737"/>
                    </a:cubicBezTo>
                    <a:cubicBezTo>
                      <a:pt x="646" y="733"/>
                      <a:pt x="671" y="729"/>
                      <a:pt x="716" y="734"/>
                    </a:cubicBezTo>
                    <a:cubicBezTo>
                      <a:pt x="756" y="739"/>
                      <a:pt x="785" y="734"/>
                      <a:pt x="794" y="720"/>
                    </a:cubicBezTo>
                    <a:cubicBezTo>
                      <a:pt x="801" y="708"/>
                      <a:pt x="796" y="686"/>
                      <a:pt x="782" y="666"/>
                    </a:cubicBezTo>
                    <a:cubicBezTo>
                      <a:pt x="754" y="627"/>
                      <a:pt x="655" y="623"/>
                      <a:pt x="551" y="619"/>
                    </a:cubicBezTo>
                    <a:cubicBezTo>
                      <a:pt x="534" y="618"/>
                      <a:pt x="534" y="618"/>
                      <a:pt x="534" y="618"/>
                    </a:cubicBezTo>
                    <a:cubicBezTo>
                      <a:pt x="477" y="616"/>
                      <a:pt x="416" y="623"/>
                      <a:pt x="362" y="629"/>
                    </a:cubicBezTo>
                    <a:cubicBezTo>
                      <a:pt x="273" y="639"/>
                      <a:pt x="218" y="645"/>
                      <a:pt x="197" y="614"/>
                    </a:cubicBezTo>
                    <a:cubicBezTo>
                      <a:pt x="190" y="605"/>
                      <a:pt x="185" y="588"/>
                      <a:pt x="198" y="562"/>
                    </a:cubicBezTo>
                    <a:cubicBezTo>
                      <a:pt x="217" y="523"/>
                      <a:pt x="354" y="432"/>
                      <a:pt x="416" y="406"/>
                    </a:cubicBezTo>
                    <a:cubicBezTo>
                      <a:pt x="444" y="394"/>
                      <a:pt x="444" y="380"/>
                      <a:pt x="443" y="346"/>
                    </a:cubicBezTo>
                    <a:cubicBezTo>
                      <a:pt x="443" y="331"/>
                      <a:pt x="442" y="313"/>
                      <a:pt x="447" y="295"/>
                    </a:cubicBezTo>
                    <a:cubicBezTo>
                      <a:pt x="454" y="263"/>
                      <a:pt x="494" y="241"/>
                      <a:pt x="569" y="226"/>
                    </a:cubicBezTo>
                    <a:cubicBezTo>
                      <a:pt x="618" y="216"/>
                      <a:pt x="676" y="212"/>
                      <a:pt x="702" y="216"/>
                    </a:cubicBezTo>
                    <a:cubicBezTo>
                      <a:pt x="703" y="216"/>
                      <a:pt x="703" y="216"/>
                      <a:pt x="705" y="214"/>
                    </a:cubicBezTo>
                    <a:cubicBezTo>
                      <a:pt x="715" y="202"/>
                      <a:pt x="717" y="165"/>
                      <a:pt x="706" y="140"/>
                    </a:cubicBezTo>
                    <a:cubicBezTo>
                      <a:pt x="683" y="86"/>
                      <a:pt x="731" y="20"/>
                      <a:pt x="737" y="13"/>
                    </a:cubicBezTo>
                    <a:cubicBezTo>
                      <a:pt x="744" y="3"/>
                      <a:pt x="760" y="0"/>
                      <a:pt x="770" y="8"/>
                    </a:cubicBezTo>
                    <a:cubicBezTo>
                      <a:pt x="781" y="16"/>
                      <a:pt x="783" y="31"/>
                      <a:pt x="775" y="42"/>
                    </a:cubicBezTo>
                    <a:cubicBezTo>
                      <a:pt x="775" y="42"/>
                      <a:pt x="775" y="42"/>
                      <a:pt x="775" y="42"/>
                    </a:cubicBezTo>
                    <a:cubicBezTo>
                      <a:pt x="765" y="55"/>
                      <a:pt x="740" y="97"/>
                      <a:pt x="751" y="121"/>
                    </a:cubicBezTo>
                    <a:cubicBezTo>
                      <a:pt x="765" y="156"/>
                      <a:pt x="767" y="213"/>
                      <a:pt x="743" y="244"/>
                    </a:cubicBezTo>
                    <a:cubicBezTo>
                      <a:pt x="731" y="259"/>
                      <a:pt x="713" y="266"/>
                      <a:pt x="694" y="263"/>
                    </a:cubicBezTo>
                    <a:cubicBezTo>
                      <a:pt x="680" y="261"/>
                      <a:pt x="631" y="263"/>
                      <a:pt x="581" y="273"/>
                    </a:cubicBezTo>
                    <a:cubicBezTo>
                      <a:pt x="515" y="285"/>
                      <a:pt x="495" y="301"/>
                      <a:pt x="493" y="306"/>
                    </a:cubicBezTo>
                    <a:cubicBezTo>
                      <a:pt x="491" y="318"/>
                      <a:pt x="491" y="331"/>
                      <a:pt x="491" y="345"/>
                    </a:cubicBezTo>
                    <a:cubicBezTo>
                      <a:pt x="492" y="378"/>
                      <a:pt x="494" y="424"/>
                      <a:pt x="435" y="450"/>
                    </a:cubicBezTo>
                    <a:cubicBezTo>
                      <a:pt x="367" y="479"/>
                      <a:pt x="251" y="564"/>
                      <a:pt x="241" y="584"/>
                    </a:cubicBezTo>
                    <a:cubicBezTo>
                      <a:pt x="240" y="585"/>
                      <a:pt x="239" y="586"/>
                      <a:pt x="239" y="587"/>
                    </a:cubicBezTo>
                    <a:cubicBezTo>
                      <a:pt x="258" y="592"/>
                      <a:pt x="315" y="586"/>
                      <a:pt x="357" y="581"/>
                    </a:cubicBezTo>
                    <a:cubicBezTo>
                      <a:pt x="413" y="575"/>
                      <a:pt x="475" y="568"/>
                      <a:pt x="535" y="570"/>
                    </a:cubicBezTo>
                    <a:cubicBezTo>
                      <a:pt x="553" y="571"/>
                      <a:pt x="553" y="571"/>
                      <a:pt x="553" y="571"/>
                    </a:cubicBezTo>
                    <a:cubicBezTo>
                      <a:pt x="674" y="576"/>
                      <a:pt x="779" y="579"/>
                      <a:pt x="821" y="638"/>
                    </a:cubicBezTo>
                    <a:cubicBezTo>
                      <a:pt x="847" y="675"/>
                      <a:pt x="852" y="716"/>
                      <a:pt x="835" y="744"/>
                    </a:cubicBezTo>
                    <a:cubicBezTo>
                      <a:pt x="821" y="767"/>
                      <a:pt x="788" y="792"/>
                      <a:pt x="710" y="782"/>
                    </a:cubicBezTo>
                    <a:cubicBezTo>
                      <a:pt x="672" y="777"/>
                      <a:pt x="652" y="781"/>
                      <a:pt x="635" y="784"/>
                    </a:cubicBezTo>
                    <a:cubicBezTo>
                      <a:pt x="592" y="792"/>
                      <a:pt x="565" y="793"/>
                      <a:pt x="458" y="730"/>
                    </a:cubicBezTo>
                    <a:cubicBezTo>
                      <a:pt x="419" y="708"/>
                      <a:pt x="249" y="707"/>
                      <a:pt x="152" y="780"/>
                    </a:cubicBezTo>
                    <a:cubicBezTo>
                      <a:pt x="99" y="818"/>
                      <a:pt x="46" y="951"/>
                      <a:pt x="55" y="1064"/>
                    </a:cubicBezTo>
                    <a:cubicBezTo>
                      <a:pt x="58" y="1102"/>
                      <a:pt x="67" y="1116"/>
                      <a:pt x="73" y="1119"/>
                    </a:cubicBezTo>
                    <a:cubicBezTo>
                      <a:pt x="80" y="1123"/>
                      <a:pt x="88" y="1127"/>
                      <a:pt x="97" y="1132"/>
                    </a:cubicBezTo>
                    <a:cubicBezTo>
                      <a:pt x="162" y="1167"/>
                      <a:pt x="282" y="1233"/>
                      <a:pt x="365" y="1211"/>
                    </a:cubicBezTo>
                    <a:cubicBezTo>
                      <a:pt x="418" y="1197"/>
                      <a:pt x="451" y="1215"/>
                      <a:pt x="470" y="1232"/>
                    </a:cubicBezTo>
                    <a:cubicBezTo>
                      <a:pt x="509" y="1270"/>
                      <a:pt x="513" y="1333"/>
                      <a:pt x="506" y="1363"/>
                    </a:cubicBezTo>
                    <a:cubicBezTo>
                      <a:pt x="502" y="1382"/>
                      <a:pt x="529" y="1430"/>
                      <a:pt x="543" y="1456"/>
                    </a:cubicBezTo>
                    <a:cubicBezTo>
                      <a:pt x="558" y="1483"/>
                      <a:pt x="566" y="1497"/>
                      <a:pt x="567" y="1510"/>
                    </a:cubicBezTo>
                    <a:cubicBezTo>
                      <a:pt x="569" y="1522"/>
                      <a:pt x="565" y="1537"/>
                      <a:pt x="560" y="1557"/>
                    </a:cubicBezTo>
                    <a:cubicBezTo>
                      <a:pt x="552" y="1588"/>
                      <a:pt x="540" y="1636"/>
                      <a:pt x="557" y="1660"/>
                    </a:cubicBezTo>
                    <a:cubicBezTo>
                      <a:pt x="564" y="1670"/>
                      <a:pt x="570" y="1682"/>
                      <a:pt x="577" y="1695"/>
                    </a:cubicBezTo>
                    <a:cubicBezTo>
                      <a:pt x="596" y="1730"/>
                      <a:pt x="621" y="1777"/>
                      <a:pt x="654" y="1784"/>
                    </a:cubicBezTo>
                    <a:cubicBezTo>
                      <a:pt x="672" y="1787"/>
                      <a:pt x="694" y="1779"/>
                      <a:pt x="719" y="1758"/>
                    </a:cubicBezTo>
                    <a:cubicBezTo>
                      <a:pt x="800" y="1692"/>
                      <a:pt x="839" y="1636"/>
                      <a:pt x="862" y="1602"/>
                    </a:cubicBezTo>
                    <a:cubicBezTo>
                      <a:pt x="872" y="1587"/>
                      <a:pt x="880" y="1575"/>
                      <a:pt x="888" y="1568"/>
                    </a:cubicBezTo>
                    <a:cubicBezTo>
                      <a:pt x="898" y="1556"/>
                      <a:pt x="902" y="1492"/>
                      <a:pt x="904" y="1455"/>
                    </a:cubicBezTo>
                    <a:cubicBezTo>
                      <a:pt x="905" y="1438"/>
                      <a:pt x="906" y="1420"/>
                      <a:pt x="908" y="1405"/>
                    </a:cubicBezTo>
                    <a:cubicBezTo>
                      <a:pt x="912" y="1359"/>
                      <a:pt x="954" y="1305"/>
                      <a:pt x="998" y="1248"/>
                    </a:cubicBezTo>
                    <a:cubicBezTo>
                      <a:pt x="1027" y="1210"/>
                      <a:pt x="1057" y="1172"/>
                      <a:pt x="1074" y="1139"/>
                    </a:cubicBezTo>
                    <a:cubicBezTo>
                      <a:pt x="1075" y="1136"/>
                      <a:pt x="1076" y="1134"/>
                      <a:pt x="1077" y="1132"/>
                    </a:cubicBezTo>
                    <a:cubicBezTo>
                      <a:pt x="1076" y="1132"/>
                      <a:pt x="1074" y="1132"/>
                      <a:pt x="1073" y="1133"/>
                    </a:cubicBezTo>
                    <a:cubicBezTo>
                      <a:pt x="1047" y="1136"/>
                      <a:pt x="1008" y="1142"/>
                      <a:pt x="981" y="1115"/>
                    </a:cubicBezTo>
                    <a:cubicBezTo>
                      <a:pt x="959" y="1092"/>
                      <a:pt x="921" y="1027"/>
                      <a:pt x="895" y="975"/>
                    </a:cubicBezTo>
                    <a:cubicBezTo>
                      <a:pt x="834" y="853"/>
                      <a:pt x="850" y="833"/>
                      <a:pt x="858" y="823"/>
                    </a:cubicBezTo>
                    <a:cubicBezTo>
                      <a:pt x="863" y="816"/>
                      <a:pt x="879" y="801"/>
                      <a:pt x="910" y="819"/>
                    </a:cubicBezTo>
                    <a:cubicBezTo>
                      <a:pt x="938" y="835"/>
                      <a:pt x="961" y="859"/>
                      <a:pt x="984" y="882"/>
                    </a:cubicBezTo>
                    <a:cubicBezTo>
                      <a:pt x="1010" y="909"/>
                      <a:pt x="1035" y="934"/>
                      <a:pt x="1055" y="934"/>
                    </a:cubicBezTo>
                    <a:cubicBezTo>
                      <a:pt x="1055" y="934"/>
                      <a:pt x="1055" y="934"/>
                      <a:pt x="1055" y="934"/>
                    </a:cubicBezTo>
                    <a:cubicBezTo>
                      <a:pt x="1065" y="934"/>
                      <a:pt x="1076" y="927"/>
                      <a:pt x="1088" y="914"/>
                    </a:cubicBezTo>
                    <a:cubicBezTo>
                      <a:pt x="1139" y="861"/>
                      <a:pt x="1146" y="830"/>
                      <a:pt x="1142" y="821"/>
                    </a:cubicBezTo>
                    <a:cubicBezTo>
                      <a:pt x="1139" y="813"/>
                      <a:pt x="1125" y="808"/>
                      <a:pt x="1104" y="806"/>
                    </a:cubicBezTo>
                    <a:cubicBezTo>
                      <a:pt x="1052" y="803"/>
                      <a:pt x="1025" y="787"/>
                      <a:pt x="1023" y="761"/>
                    </a:cubicBezTo>
                    <a:cubicBezTo>
                      <a:pt x="1022" y="735"/>
                      <a:pt x="1049" y="713"/>
                      <a:pt x="1097" y="704"/>
                    </a:cubicBezTo>
                    <a:cubicBezTo>
                      <a:pt x="1141" y="696"/>
                      <a:pt x="1251" y="686"/>
                      <a:pt x="1312" y="775"/>
                    </a:cubicBezTo>
                    <a:cubicBezTo>
                      <a:pt x="1316" y="780"/>
                      <a:pt x="1320" y="786"/>
                      <a:pt x="1324" y="792"/>
                    </a:cubicBezTo>
                    <a:cubicBezTo>
                      <a:pt x="1337" y="812"/>
                      <a:pt x="1361" y="848"/>
                      <a:pt x="1377" y="865"/>
                    </a:cubicBezTo>
                    <a:cubicBezTo>
                      <a:pt x="1378" y="858"/>
                      <a:pt x="1378" y="849"/>
                      <a:pt x="1378" y="835"/>
                    </a:cubicBezTo>
                    <a:cubicBezTo>
                      <a:pt x="1374" y="759"/>
                      <a:pt x="1383" y="711"/>
                      <a:pt x="1406" y="688"/>
                    </a:cubicBezTo>
                    <a:cubicBezTo>
                      <a:pt x="1418" y="675"/>
                      <a:pt x="1430" y="674"/>
                      <a:pt x="1435" y="674"/>
                    </a:cubicBezTo>
                    <a:cubicBezTo>
                      <a:pt x="1448" y="674"/>
                      <a:pt x="1459" y="684"/>
                      <a:pt x="1459" y="698"/>
                    </a:cubicBezTo>
                    <a:cubicBezTo>
                      <a:pt x="1459" y="709"/>
                      <a:pt x="1451" y="718"/>
                      <a:pt x="1440" y="721"/>
                    </a:cubicBezTo>
                    <a:cubicBezTo>
                      <a:pt x="1437" y="725"/>
                      <a:pt x="1422" y="746"/>
                      <a:pt x="1426" y="833"/>
                    </a:cubicBezTo>
                    <a:cubicBezTo>
                      <a:pt x="1427" y="871"/>
                      <a:pt x="1425" y="910"/>
                      <a:pt x="1396" y="920"/>
                    </a:cubicBezTo>
                    <a:cubicBezTo>
                      <a:pt x="1392" y="921"/>
                      <a:pt x="1389" y="922"/>
                      <a:pt x="1385" y="922"/>
                    </a:cubicBezTo>
                    <a:cubicBezTo>
                      <a:pt x="1355" y="922"/>
                      <a:pt x="1326" y="881"/>
                      <a:pt x="1284" y="819"/>
                    </a:cubicBezTo>
                    <a:cubicBezTo>
                      <a:pt x="1280" y="813"/>
                      <a:pt x="1276" y="807"/>
                      <a:pt x="1273" y="802"/>
                    </a:cubicBezTo>
                    <a:cubicBezTo>
                      <a:pt x="1228" y="736"/>
                      <a:pt x="1141" y="745"/>
                      <a:pt x="1106" y="751"/>
                    </a:cubicBezTo>
                    <a:cubicBezTo>
                      <a:pt x="1098" y="753"/>
                      <a:pt x="1092" y="754"/>
                      <a:pt x="1087" y="756"/>
                    </a:cubicBezTo>
                    <a:cubicBezTo>
                      <a:pt x="1093" y="757"/>
                      <a:pt x="1099" y="758"/>
                      <a:pt x="1107" y="758"/>
                    </a:cubicBezTo>
                    <a:cubicBezTo>
                      <a:pt x="1160" y="762"/>
                      <a:pt x="1180" y="785"/>
                      <a:pt x="1187" y="803"/>
                    </a:cubicBezTo>
                    <a:cubicBezTo>
                      <a:pt x="1201" y="839"/>
                      <a:pt x="1180" y="888"/>
                      <a:pt x="1123" y="947"/>
                    </a:cubicBezTo>
                    <a:cubicBezTo>
                      <a:pt x="1102" y="970"/>
                      <a:pt x="1079" y="982"/>
                      <a:pt x="1056" y="982"/>
                    </a:cubicBezTo>
                    <a:cubicBezTo>
                      <a:pt x="1015" y="982"/>
                      <a:pt x="983" y="950"/>
                      <a:pt x="950" y="916"/>
                    </a:cubicBezTo>
                    <a:cubicBezTo>
                      <a:pt x="935" y="900"/>
                      <a:pt x="919" y="885"/>
                      <a:pt x="903" y="872"/>
                    </a:cubicBezTo>
                    <a:cubicBezTo>
                      <a:pt x="909" y="892"/>
                      <a:pt x="922" y="922"/>
                      <a:pt x="943" y="963"/>
                    </a:cubicBezTo>
                    <a:cubicBezTo>
                      <a:pt x="973" y="1023"/>
                      <a:pt x="1003" y="1068"/>
                      <a:pt x="1015" y="1081"/>
                    </a:cubicBezTo>
                    <a:cubicBezTo>
                      <a:pt x="1025" y="1091"/>
                      <a:pt x="1047" y="1088"/>
                      <a:pt x="1066" y="1085"/>
                    </a:cubicBezTo>
                    <a:cubicBezTo>
                      <a:pt x="1087" y="1082"/>
                      <a:pt x="1110" y="1079"/>
                      <a:pt x="1123" y="1097"/>
                    </a:cubicBezTo>
                    <a:cubicBezTo>
                      <a:pt x="1136" y="1115"/>
                      <a:pt x="1128" y="1138"/>
                      <a:pt x="1117" y="1160"/>
                    </a:cubicBezTo>
                    <a:cubicBezTo>
                      <a:pt x="1098" y="1198"/>
                      <a:pt x="1067" y="1238"/>
                      <a:pt x="1036" y="1277"/>
                    </a:cubicBezTo>
                    <a:cubicBezTo>
                      <a:pt x="998" y="1326"/>
                      <a:pt x="958" y="1377"/>
                      <a:pt x="956" y="1409"/>
                    </a:cubicBezTo>
                    <a:cubicBezTo>
                      <a:pt x="954" y="1424"/>
                      <a:pt x="953" y="1440"/>
                      <a:pt x="952" y="1458"/>
                    </a:cubicBezTo>
                    <a:cubicBezTo>
                      <a:pt x="947" y="1536"/>
                      <a:pt x="943" y="1584"/>
                      <a:pt x="920" y="1604"/>
                    </a:cubicBezTo>
                    <a:cubicBezTo>
                      <a:pt x="916" y="1607"/>
                      <a:pt x="909" y="1618"/>
                      <a:pt x="901" y="1629"/>
                    </a:cubicBezTo>
                    <a:cubicBezTo>
                      <a:pt x="877" y="1665"/>
                      <a:pt x="836" y="1724"/>
                      <a:pt x="750" y="1795"/>
                    </a:cubicBezTo>
                    <a:cubicBezTo>
                      <a:pt x="720" y="1820"/>
                      <a:pt x="690" y="1833"/>
                      <a:pt x="663" y="1833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1"/>
              <p:cNvSpPr>
                <a:spLocks/>
              </p:cNvSpPr>
              <p:nvPr/>
            </p:nvSpPr>
            <p:spPr bwMode="auto">
              <a:xfrm>
                <a:off x="2040" y="2006"/>
                <a:ext cx="719" cy="1948"/>
              </a:xfrm>
              <a:custGeom>
                <a:avLst/>
                <a:gdLst>
                  <a:gd name="T0" fmla="*/ 241 w 304"/>
                  <a:gd name="T1" fmla="*/ 824 h 824"/>
                  <a:gd name="T2" fmla="*/ 218 w 304"/>
                  <a:gd name="T3" fmla="*/ 807 h 824"/>
                  <a:gd name="T4" fmla="*/ 237 w 304"/>
                  <a:gd name="T5" fmla="*/ 585 h 824"/>
                  <a:gd name="T6" fmla="*/ 114 w 304"/>
                  <a:gd name="T7" fmla="*/ 396 h 824"/>
                  <a:gd name="T8" fmla="*/ 53 w 304"/>
                  <a:gd name="T9" fmla="*/ 181 h 824"/>
                  <a:gd name="T10" fmla="*/ 50 w 304"/>
                  <a:gd name="T11" fmla="*/ 125 h 824"/>
                  <a:gd name="T12" fmla="*/ 0 w 304"/>
                  <a:gd name="T13" fmla="*/ 47 h 824"/>
                  <a:gd name="T14" fmla="*/ 4 w 304"/>
                  <a:gd name="T15" fmla="*/ 24 h 824"/>
                  <a:gd name="T16" fmla="*/ 8 w 304"/>
                  <a:gd name="T17" fmla="*/ 0 h 824"/>
                  <a:gd name="T18" fmla="*/ 98 w 304"/>
                  <a:gd name="T19" fmla="*/ 121 h 824"/>
                  <a:gd name="T20" fmla="*/ 101 w 304"/>
                  <a:gd name="T21" fmla="*/ 179 h 824"/>
                  <a:gd name="T22" fmla="*/ 137 w 304"/>
                  <a:gd name="T23" fmla="*/ 355 h 824"/>
                  <a:gd name="T24" fmla="*/ 248 w 304"/>
                  <a:gd name="T25" fmla="*/ 438 h 824"/>
                  <a:gd name="T26" fmla="*/ 281 w 304"/>
                  <a:gd name="T27" fmla="*/ 603 h 824"/>
                  <a:gd name="T28" fmla="*/ 264 w 304"/>
                  <a:gd name="T29" fmla="*/ 793 h 824"/>
                  <a:gd name="T30" fmla="*/ 248 w 304"/>
                  <a:gd name="T31" fmla="*/ 823 h 824"/>
                  <a:gd name="T32" fmla="*/ 241 w 304"/>
                  <a:gd name="T33" fmla="*/ 82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4" h="824">
                    <a:moveTo>
                      <a:pt x="241" y="824"/>
                    </a:moveTo>
                    <a:cubicBezTo>
                      <a:pt x="231" y="824"/>
                      <a:pt x="221" y="817"/>
                      <a:pt x="218" y="807"/>
                    </a:cubicBezTo>
                    <a:cubicBezTo>
                      <a:pt x="217" y="802"/>
                      <a:pt x="189" y="703"/>
                      <a:pt x="237" y="585"/>
                    </a:cubicBezTo>
                    <a:cubicBezTo>
                      <a:pt x="264" y="519"/>
                      <a:pt x="223" y="457"/>
                      <a:pt x="114" y="396"/>
                    </a:cubicBezTo>
                    <a:cubicBezTo>
                      <a:pt x="58" y="366"/>
                      <a:pt x="55" y="272"/>
                      <a:pt x="53" y="181"/>
                    </a:cubicBezTo>
                    <a:cubicBezTo>
                      <a:pt x="52" y="161"/>
                      <a:pt x="51" y="142"/>
                      <a:pt x="50" y="125"/>
                    </a:cubicBezTo>
                    <a:cubicBezTo>
                      <a:pt x="46" y="58"/>
                      <a:pt x="5" y="48"/>
                      <a:pt x="0" y="47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7" y="5"/>
                      <a:pt x="92" y="36"/>
                      <a:pt x="98" y="121"/>
                    </a:cubicBezTo>
                    <a:cubicBezTo>
                      <a:pt x="99" y="139"/>
                      <a:pt x="100" y="159"/>
                      <a:pt x="101" y="179"/>
                    </a:cubicBezTo>
                    <a:cubicBezTo>
                      <a:pt x="103" y="246"/>
                      <a:pt x="106" y="337"/>
                      <a:pt x="137" y="355"/>
                    </a:cubicBezTo>
                    <a:cubicBezTo>
                      <a:pt x="169" y="372"/>
                      <a:pt x="214" y="399"/>
                      <a:pt x="248" y="438"/>
                    </a:cubicBezTo>
                    <a:cubicBezTo>
                      <a:pt x="293" y="489"/>
                      <a:pt x="304" y="546"/>
                      <a:pt x="281" y="603"/>
                    </a:cubicBezTo>
                    <a:cubicBezTo>
                      <a:pt x="240" y="706"/>
                      <a:pt x="264" y="792"/>
                      <a:pt x="264" y="793"/>
                    </a:cubicBezTo>
                    <a:cubicBezTo>
                      <a:pt x="268" y="806"/>
                      <a:pt x="260" y="819"/>
                      <a:pt x="248" y="823"/>
                    </a:cubicBezTo>
                    <a:cubicBezTo>
                      <a:pt x="245" y="824"/>
                      <a:pt x="243" y="824"/>
                      <a:pt x="241" y="824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222" y="457"/>
                <a:ext cx="1072" cy="1073"/>
              </a:xfrm>
              <a:custGeom>
                <a:avLst/>
                <a:gdLst>
                  <a:gd name="T0" fmla="*/ 27 w 453"/>
                  <a:gd name="T1" fmla="*/ 454 h 454"/>
                  <a:gd name="T2" fmla="*/ 13 w 453"/>
                  <a:gd name="T3" fmla="*/ 449 h 454"/>
                  <a:gd name="T4" fmla="*/ 9 w 453"/>
                  <a:gd name="T5" fmla="*/ 415 h 454"/>
                  <a:gd name="T6" fmla="*/ 186 w 453"/>
                  <a:gd name="T7" fmla="*/ 252 h 454"/>
                  <a:gd name="T8" fmla="*/ 378 w 453"/>
                  <a:gd name="T9" fmla="*/ 148 h 454"/>
                  <a:gd name="T10" fmla="*/ 378 w 453"/>
                  <a:gd name="T11" fmla="*/ 36 h 454"/>
                  <a:gd name="T12" fmla="*/ 391 w 453"/>
                  <a:gd name="T13" fmla="*/ 5 h 454"/>
                  <a:gd name="T14" fmla="*/ 423 w 453"/>
                  <a:gd name="T15" fmla="*/ 18 h 454"/>
                  <a:gd name="T16" fmla="*/ 422 w 453"/>
                  <a:gd name="T17" fmla="*/ 167 h 454"/>
                  <a:gd name="T18" fmla="*/ 198 w 453"/>
                  <a:gd name="T19" fmla="*/ 299 h 454"/>
                  <a:gd name="T20" fmla="*/ 46 w 453"/>
                  <a:gd name="T21" fmla="*/ 445 h 454"/>
                  <a:gd name="T22" fmla="*/ 27 w 453"/>
                  <a:gd name="T23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3" h="454">
                    <a:moveTo>
                      <a:pt x="27" y="454"/>
                    </a:moveTo>
                    <a:cubicBezTo>
                      <a:pt x="22" y="454"/>
                      <a:pt x="17" y="453"/>
                      <a:pt x="13" y="449"/>
                    </a:cubicBezTo>
                    <a:cubicBezTo>
                      <a:pt x="2" y="441"/>
                      <a:pt x="0" y="426"/>
                      <a:pt x="9" y="415"/>
                    </a:cubicBezTo>
                    <a:cubicBezTo>
                      <a:pt x="28" y="391"/>
                      <a:pt x="126" y="268"/>
                      <a:pt x="186" y="252"/>
                    </a:cubicBezTo>
                    <a:cubicBezTo>
                      <a:pt x="289" y="225"/>
                      <a:pt x="357" y="199"/>
                      <a:pt x="378" y="148"/>
                    </a:cubicBezTo>
                    <a:cubicBezTo>
                      <a:pt x="401" y="94"/>
                      <a:pt x="378" y="37"/>
                      <a:pt x="378" y="36"/>
                    </a:cubicBezTo>
                    <a:cubicBezTo>
                      <a:pt x="373" y="24"/>
                      <a:pt x="379" y="10"/>
                      <a:pt x="391" y="5"/>
                    </a:cubicBezTo>
                    <a:cubicBezTo>
                      <a:pt x="404" y="0"/>
                      <a:pt x="418" y="6"/>
                      <a:pt x="423" y="18"/>
                    </a:cubicBezTo>
                    <a:cubicBezTo>
                      <a:pt x="424" y="21"/>
                      <a:pt x="453" y="95"/>
                      <a:pt x="422" y="167"/>
                    </a:cubicBezTo>
                    <a:cubicBezTo>
                      <a:pt x="390" y="243"/>
                      <a:pt x="294" y="274"/>
                      <a:pt x="198" y="299"/>
                    </a:cubicBezTo>
                    <a:cubicBezTo>
                      <a:pt x="165" y="307"/>
                      <a:pt x="90" y="389"/>
                      <a:pt x="46" y="445"/>
                    </a:cubicBezTo>
                    <a:cubicBezTo>
                      <a:pt x="42" y="451"/>
                      <a:pt x="35" y="454"/>
                      <a:pt x="27" y="454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3"/>
              <p:cNvSpPr>
                <a:spLocks/>
              </p:cNvSpPr>
              <p:nvPr/>
            </p:nvSpPr>
            <p:spPr bwMode="auto">
              <a:xfrm>
                <a:off x="3620" y="4555"/>
                <a:ext cx="1133" cy="267"/>
              </a:xfrm>
              <a:custGeom>
                <a:avLst/>
                <a:gdLst>
                  <a:gd name="T0" fmla="*/ 452 w 479"/>
                  <a:gd name="T1" fmla="*/ 113 h 113"/>
                  <a:gd name="T2" fmla="*/ 434 w 479"/>
                  <a:gd name="T3" fmla="*/ 104 h 113"/>
                  <a:gd name="T4" fmla="*/ 256 w 479"/>
                  <a:gd name="T5" fmla="*/ 67 h 113"/>
                  <a:gd name="T6" fmla="*/ 175 w 479"/>
                  <a:gd name="T7" fmla="*/ 61 h 113"/>
                  <a:gd name="T8" fmla="*/ 37 w 479"/>
                  <a:gd name="T9" fmla="*/ 84 h 113"/>
                  <a:gd name="T10" fmla="*/ 6 w 479"/>
                  <a:gd name="T11" fmla="*/ 71 h 113"/>
                  <a:gd name="T12" fmla="*/ 18 w 479"/>
                  <a:gd name="T13" fmla="*/ 39 h 113"/>
                  <a:gd name="T14" fmla="*/ 184 w 479"/>
                  <a:gd name="T15" fmla="*/ 14 h 113"/>
                  <a:gd name="T16" fmla="*/ 258 w 479"/>
                  <a:gd name="T17" fmla="*/ 19 h 113"/>
                  <a:gd name="T18" fmla="*/ 471 w 479"/>
                  <a:gd name="T19" fmla="*/ 73 h 113"/>
                  <a:gd name="T20" fmla="*/ 468 w 479"/>
                  <a:gd name="T21" fmla="*/ 107 h 113"/>
                  <a:gd name="T22" fmla="*/ 452 w 479"/>
                  <a:gd name="T2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113">
                    <a:moveTo>
                      <a:pt x="452" y="113"/>
                    </a:moveTo>
                    <a:cubicBezTo>
                      <a:pt x="445" y="113"/>
                      <a:pt x="439" y="110"/>
                      <a:pt x="434" y="104"/>
                    </a:cubicBezTo>
                    <a:cubicBezTo>
                      <a:pt x="407" y="72"/>
                      <a:pt x="320" y="69"/>
                      <a:pt x="256" y="67"/>
                    </a:cubicBezTo>
                    <a:cubicBezTo>
                      <a:pt x="224" y="66"/>
                      <a:pt x="196" y="65"/>
                      <a:pt x="175" y="61"/>
                    </a:cubicBezTo>
                    <a:cubicBezTo>
                      <a:pt x="126" y="52"/>
                      <a:pt x="59" y="74"/>
                      <a:pt x="37" y="84"/>
                    </a:cubicBezTo>
                    <a:cubicBezTo>
                      <a:pt x="25" y="89"/>
                      <a:pt x="11" y="83"/>
                      <a:pt x="6" y="71"/>
                    </a:cubicBezTo>
                    <a:cubicBezTo>
                      <a:pt x="0" y="59"/>
                      <a:pt x="6" y="45"/>
                      <a:pt x="18" y="39"/>
                    </a:cubicBezTo>
                    <a:cubicBezTo>
                      <a:pt x="22" y="38"/>
                      <a:pt x="111" y="0"/>
                      <a:pt x="184" y="14"/>
                    </a:cubicBezTo>
                    <a:cubicBezTo>
                      <a:pt x="202" y="17"/>
                      <a:pt x="229" y="18"/>
                      <a:pt x="258" y="19"/>
                    </a:cubicBezTo>
                    <a:cubicBezTo>
                      <a:pt x="338" y="22"/>
                      <a:pt x="429" y="25"/>
                      <a:pt x="471" y="73"/>
                    </a:cubicBezTo>
                    <a:cubicBezTo>
                      <a:pt x="479" y="83"/>
                      <a:pt x="478" y="99"/>
                      <a:pt x="468" y="107"/>
                    </a:cubicBezTo>
                    <a:cubicBezTo>
                      <a:pt x="463" y="111"/>
                      <a:pt x="458" y="113"/>
                      <a:pt x="452" y="113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"/>
              <p:cNvSpPr>
                <a:spLocks/>
              </p:cNvSpPr>
              <p:nvPr/>
            </p:nvSpPr>
            <p:spPr bwMode="auto">
              <a:xfrm>
                <a:off x="3443" y="69"/>
                <a:ext cx="1447" cy="638"/>
              </a:xfrm>
              <a:custGeom>
                <a:avLst/>
                <a:gdLst>
                  <a:gd name="T0" fmla="*/ 80 w 612"/>
                  <a:gd name="T1" fmla="*/ 270 h 270"/>
                  <a:gd name="T2" fmla="*/ 17 w 612"/>
                  <a:gd name="T3" fmla="*/ 240 h 270"/>
                  <a:gd name="T4" fmla="*/ 36 w 612"/>
                  <a:gd name="T5" fmla="*/ 173 h 270"/>
                  <a:gd name="T6" fmla="*/ 46 w 612"/>
                  <a:gd name="T7" fmla="*/ 163 h 270"/>
                  <a:gd name="T8" fmla="*/ 239 w 612"/>
                  <a:gd name="T9" fmla="*/ 64 h 270"/>
                  <a:gd name="T10" fmla="*/ 261 w 612"/>
                  <a:gd name="T11" fmla="*/ 24 h 270"/>
                  <a:gd name="T12" fmla="*/ 284 w 612"/>
                  <a:gd name="T13" fmla="*/ 0 h 270"/>
                  <a:gd name="T14" fmla="*/ 285 w 612"/>
                  <a:gd name="T15" fmla="*/ 0 h 270"/>
                  <a:gd name="T16" fmla="*/ 309 w 612"/>
                  <a:gd name="T17" fmla="*/ 24 h 270"/>
                  <a:gd name="T18" fmla="*/ 245 w 612"/>
                  <a:gd name="T19" fmla="*/ 112 h 270"/>
                  <a:gd name="T20" fmla="*/ 78 w 612"/>
                  <a:gd name="T21" fmla="*/ 200 h 270"/>
                  <a:gd name="T22" fmla="*/ 67 w 612"/>
                  <a:gd name="T23" fmla="*/ 209 h 270"/>
                  <a:gd name="T24" fmla="*/ 60 w 612"/>
                  <a:gd name="T25" fmla="*/ 217 h 270"/>
                  <a:gd name="T26" fmla="*/ 95 w 612"/>
                  <a:gd name="T27" fmla="*/ 220 h 270"/>
                  <a:gd name="T28" fmla="*/ 247 w 612"/>
                  <a:gd name="T29" fmla="*/ 147 h 270"/>
                  <a:gd name="T30" fmla="*/ 416 w 612"/>
                  <a:gd name="T31" fmla="*/ 102 h 270"/>
                  <a:gd name="T32" fmla="*/ 493 w 612"/>
                  <a:gd name="T33" fmla="*/ 86 h 270"/>
                  <a:gd name="T34" fmla="*/ 571 w 612"/>
                  <a:gd name="T35" fmla="*/ 32 h 270"/>
                  <a:gd name="T36" fmla="*/ 604 w 612"/>
                  <a:gd name="T37" fmla="*/ 38 h 270"/>
                  <a:gd name="T38" fmla="*/ 599 w 612"/>
                  <a:gd name="T39" fmla="*/ 71 h 270"/>
                  <a:gd name="T40" fmla="*/ 519 w 612"/>
                  <a:gd name="T41" fmla="*/ 126 h 270"/>
                  <a:gd name="T42" fmla="*/ 423 w 612"/>
                  <a:gd name="T43" fmla="*/ 149 h 270"/>
                  <a:gd name="T44" fmla="*/ 274 w 612"/>
                  <a:gd name="T45" fmla="*/ 187 h 270"/>
                  <a:gd name="T46" fmla="*/ 111 w 612"/>
                  <a:gd name="T47" fmla="*/ 265 h 270"/>
                  <a:gd name="T48" fmla="*/ 80 w 612"/>
                  <a:gd name="T4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2" h="270">
                    <a:moveTo>
                      <a:pt x="80" y="270"/>
                    </a:moveTo>
                    <a:cubicBezTo>
                      <a:pt x="53" y="270"/>
                      <a:pt x="28" y="259"/>
                      <a:pt x="17" y="240"/>
                    </a:cubicBezTo>
                    <a:cubicBezTo>
                      <a:pt x="13" y="232"/>
                      <a:pt x="0" y="203"/>
                      <a:pt x="36" y="173"/>
                    </a:cubicBezTo>
                    <a:cubicBezTo>
                      <a:pt x="39" y="170"/>
                      <a:pt x="43" y="167"/>
                      <a:pt x="46" y="163"/>
                    </a:cubicBezTo>
                    <a:cubicBezTo>
                      <a:pt x="89" y="126"/>
                      <a:pt x="149" y="74"/>
                      <a:pt x="239" y="64"/>
                    </a:cubicBezTo>
                    <a:cubicBezTo>
                      <a:pt x="260" y="62"/>
                      <a:pt x="261" y="25"/>
                      <a:pt x="261" y="24"/>
                    </a:cubicBezTo>
                    <a:cubicBezTo>
                      <a:pt x="261" y="11"/>
                      <a:pt x="271" y="0"/>
                      <a:pt x="284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298" y="0"/>
                      <a:pt x="308" y="11"/>
                      <a:pt x="309" y="24"/>
                    </a:cubicBezTo>
                    <a:cubicBezTo>
                      <a:pt x="309" y="52"/>
                      <a:pt x="296" y="106"/>
                      <a:pt x="245" y="112"/>
                    </a:cubicBezTo>
                    <a:cubicBezTo>
                      <a:pt x="169" y="120"/>
                      <a:pt x="118" y="164"/>
                      <a:pt x="78" y="200"/>
                    </a:cubicBezTo>
                    <a:cubicBezTo>
                      <a:pt x="74" y="203"/>
                      <a:pt x="70" y="206"/>
                      <a:pt x="67" y="209"/>
                    </a:cubicBezTo>
                    <a:cubicBezTo>
                      <a:pt x="62" y="213"/>
                      <a:pt x="60" y="216"/>
                      <a:pt x="60" y="217"/>
                    </a:cubicBezTo>
                    <a:cubicBezTo>
                      <a:pt x="64" y="221"/>
                      <a:pt x="78" y="226"/>
                      <a:pt x="95" y="220"/>
                    </a:cubicBezTo>
                    <a:cubicBezTo>
                      <a:pt x="157" y="198"/>
                      <a:pt x="206" y="174"/>
                      <a:pt x="247" y="147"/>
                    </a:cubicBezTo>
                    <a:cubicBezTo>
                      <a:pt x="283" y="123"/>
                      <a:pt x="354" y="111"/>
                      <a:pt x="416" y="102"/>
                    </a:cubicBezTo>
                    <a:cubicBezTo>
                      <a:pt x="445" y="97"/>
                      <a:pt x="484" y="91"/>
                      <a:pt x="493" y="86"/>
                    </a:cubicBezTo>
                    <a:cubicBezTo>
                      <a:pt x="519" y="68"/>
                      <a:pt x="570" y="32"/>
                      <a:pt x="571" y="32"/>
                    </a:cubicBezTo>
                    <a:cubicBezTo>
                      <a:pt x="582" y="24"/>
                      <a:pt x="597" y="27"/>
                      <a:pt x="604" y="38"/>
                    </a:cubicBezTo>
                    <a:cubicBezTo>
                      <a:pt x="612" y="48"/>
                      <a:pt x="609" y="63"/>
                      <a:pt x="599" y="71"/>
                    </a:cubicBezTo>
                    <a:cubicBezTo>
                      <a:pt x="596" y="73"/>
                      <a:pt x="546" y="108"/>
                      <a:pt x="519" y="126"/>
                    </a:cubicBezTo>
                    <a:cubicBezTo>
                      <a:pt x="504" y="136"/>
                      <a:pt x="476" y="141"/>
                      <a:pt x="423" y="149"/>
                    </a:cubicBezTo>
                    <a:cubicBezTo>
                      <a:pt x="372" y="157"/>
                      <a:pt x="301" y="168"/>
                      <a:pt x="274" y="187"/>
                    </a:cubicBezTo>
                    <a:cubicBezTo>
                      <a:pt x="230" y="216"/>
                      <a:pt x="176" y="242"/>
                      <a:pt x="111" y="265"/>
                    </a:cubicBezTo>
                    <a:cubicBezTo>
                      <a:pt x="101" y="269"/>
                      <a:pt x="90" y="270"/>
                      <a:pt x="80" y="270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5"/>
              <p:cNvSpPr>
                <a:spLocks noEditPoints="1"/>
              </p:cNvSpPr>
              <p:nvPr/>
            </p:nvSpPr>
            <p:spPr bwMode="auto">
              <a:xfrm>
                <a:off x="5517" y="3470"/>
                <a:ext cx="409" cy="610"/>
              </a:xfrm>
              <a:custGeom>
                <a:avLst/>
                <a:gdLst>
                  <a:gd name="T0" fmla="*/ 53 w 173"/>
                  <a:gd name="T1" fmla="*/ 258 h 258"/>
                  <a:gd name="T2" fmla="*/ 16 w 173"/>
                  <a:gd name="T3" fmla="*/ 240 h 258"/>
                  <a:gd name="T4" fmla="*/ 9 w 173"/>
                  <a:gd name="T5" fmla="*/ 175 h 258"/>
                  <a:gd name="T6" fmla="*/ 53 w 173"/>
                  <a:gd name="T7" fmla="*/ 71 h 258"/>
                  <a:gd name="T8" fmla="*/ 125 w 173"/>
                  <a:gd name="T9" fmla="*/ 0 h 258"/>
                  <a:gd name="T10" fmla="*/ 165 w 173"/>
                  <a:gd name="T11" fmla="*/ 39 h 258"/>
                  <a:gd name="T12" fmla="*/ 119 w 173"/>
                  <a:gd name="T13" fmla="*/ 215 h 258"/>
                  <a:gd name="T14" fmla="*/ 53 w 173"/>
                  <a:gd name="T15" fmla="*/ 258 h 258"/>
                  <a:gd name="T16" fmla="*/ 118 w 173"/>
                  <a:gd name="T17" fmla="*/ 58 h 258"/>
                  <a:gd name="T18" fmla="*/ 55 w 173"/>
                  <a:gd name="T19" fmla="*/ 187 h 258"/>
                  <a:gd name="T20" fmla="*/ 53 w 173"/>
                  <a:gd name="T21" fmla="*/ 210 h 258"/>
                  <a:gd name="T22" fmla="*/ 78 w 173"/>
                  <a:gd name="T23" fmla="*/ 190 h 258"/>
                  <a:gd name="T24" fmla="*/ 118 w 173"/>
                  <a:gd name="T25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58">
                    <a:moveTo>
                      <a:pt x="53" y="258"/>
                    </a:moveTo>
                    <a:cubicBezTo>
                      <a:pt x="38" y="258"/>
                      <a:pt x="24" y="252"/>
                      <a:pt x="16" y="240"/>
                    </a:cubicBezTo>
                    <a:cubicBezTo>
                      <a:pt x="7" y="229"/>
                      <a:pt x="0" y="209"/>
                      <a:pt x="9" y="175"/>
                    </a:cubicBezTo>
                    <a:cubicBezTo>
                      <a:pt x="17" y="145"/>
                      <a:pt x="34" y="104"/>
                      <a:pt x="53" y="71"/>
                    </a:cubicBezTo>
                    <a:cubicBezTo>
                      <a:pt x="79" y="22"/>
                      <a:pt x="102" y="0"/>
                      <a:pt x="125" y="0"/>
                    </a:cubicBezTo>
                    <a:cubicBezTo>
                      <a:pt x="136" y="0"/>
                      <a:pt x="156" y="5"/>
                      <a:pt x="165" y="39"/>
                    </a:cubicBezTo>
                    <a:cubicBezTo>
                      <a:pt x="173" y="71"/>
                      <a:pt x="144" y="174"/>
                      <a:pt x="119" y="215"/>
                    </a:cubicBezTo>
                    <a:cubicBezTo>
                      <a:pt x="103" y="241"/>
                      <a:pt x="78" y="258"/>
                      <a:pt x="53" y="258"/>
                    </a:cubicBezTo>
                    <a:close/>
                    <a:moveTo>
                      <a:pt x="118" y="58"/>
                    </a:moveTo>
                    <a:cubicBezTo>
                      <a:pt x="97" y="83"/>
                      <a:pt x="66" y="147"/>
                      <a:pt x="55" y="187"/>
                    </a:cubicBezTo>
                    <a:cubicBezTo>
                      <a:pt x="52" y="200"/>
                      <a:pt x="53" y="207"/>
                      <a:pt x="53" y="210"/>
                    </a:cubicBezTo>
                    <a:cubicBezTo>
                      <a:pt x="59" y="210"/>
                      <a:pt x="70" y="203"/>
                      <a:pt x="78" y="190"/>
                    </a:cubicBezTo>
                    <a:cubicBezTo>
                      <a:pt x="100" y="154"/>
                      <a:pt x="116" y="84"/>
                      <a:pt x="118" y="58"/>
                    </a:cubicBez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8032872" y="4537689"/>
              <a:ext cx="4554557" cy="12203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rgbClr val="E53E30"/>
                  </a:solidFill>
                  <a:latin typeface="+mj-lt"/>
                  <a:ea typeface="Batang" panose="02030600000101010101" pitchFamily="18" charset="-127"/>
                  <a:cs typeface="Times New Roman" panose="02020603050405020304" pitchFamily="18" charset="0"/>
                </a:rPr>
                <a:t>U.S., Australia, Bermuda, Canada, Dubai, Hong Kong, Ireland, Singapore, Tokyo, U.K.</a:t>
              </a:r>
              <a:r>
                <a:rPr lang="en-US" sz="1600" b="1" dirty="0">
                  <a:solidFill>
                    <a:srgbClr val="E53E30"/>
                  </a:solidFill>
                  <a:latin typeface="+mj-lt"/>
                </a:rPr>
                <a:t> </a:t>
              </a:r>
              <a:r>
                <a:rPr lang="en-US" sz="1600" b="1" dirty="0">
                  <a:solidFill>
                    <a:srgbClr val="E53E3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b="1" dirty="0">
                <a:solidFill>
                  <a:srgbClr val="E53E3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7668577" y="2653281"/>
              <a:ext cx="2204078" cy="1914080"/>
              <a:chOff x="8106387" y="4171255"/>
              <a:chExt cx="2204078" cy="191408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8423213" y="4382899"/>
                <a:ext cx="1649221" cy="17024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8106387" y="4171255"/>
                <a:ext cx="2204078" cy="1914080"/>
                <a:chOff x="8011660" y="2656272"/>
                <a:chExt cx="2204078" cy="1914080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8011660" y="2656272"/>
                  <a:ext cx="2204078" cy="1433690"/>
                </a:xfrm>
                <a:prstGeom prst="roundRect">
                  <a:avLst/>
                </a:prstGeom>
                <a:noFill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9600" b="1" dirty="0">
                      <a:solidFill>
                        <a:srgbClr val="E53E30"/>
                      </a:solidFill>
                      <a:latin typeface="Arial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31</a:t>
                  </a:r>
                  <a:br>
                    <a:rPr lang="en-US" sz="9600" b="1" dirty="0">
                      <a:solidFill>
                        <a:srgbClr val="E53E30"/>
                      </a:solidFill>
                      <a:latin typeface="Arial"/>
                      <a:ea typeface="Batang" panose="02030600000101010101" pitchFamily="18" charset="-127"/>
                      <a:cs typeface="Times New Roman" panose="02020603050405020304" pitchFamily="18" charset="0"/>
                    </a:rPr>
                  </a:br>
                  <a:endParaRPr lang="en-US" sz="3600" b="1" dirty="0">
                    <a:solidFill>
                      <a:srgbClr val="E53E30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325016" y="3985577"/>
                  <a:ext cx="157286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3200" b="1" dirty="0">
                      <a:solidFill>
                        <a:srgbClr val="E53E30"/>
                      </a:solidFill>
                      <a:latin typeface="Arial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Offices</a:t>
                  </a:r>
                  <a:endParaRPr lang="en-US" sz="3200" b="1" dirty="0">
                    <a:solidFill>
                      <a:srgbClr val="E53E3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9120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Isosceles Triangle 34"/>
          <p:cNvSpPr/>
          <p:nvPr/>
        </p:nvSpPr>
        <p:spPr bwMode="auto">
          <a:xfrm>
            <a:off x="3950091" y="2801979"/>
            <a:ext cx="314309" cy="231611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Primary Insurance Carrier – </a:t>
            </a:r>
            <a:r>
              <a:rPr lang="en-US" sz="1600" b="1" dirty="0" err="1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Ironshore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9793421" y="2801979"/>
            <a:ext cx="314309" cy="231611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6901616" y="2801979"/>
            <a:ext cx="314309" cy="231611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2525459" y="2815042"/>
            <a:ext cx="314309" cy="231611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671194" y="2815042"/>
            <a:ext cx="314309" cy="231611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6600" y="3174258"/>
            <a:ext cx="12452929" cy="189195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28075" y="3035830"/>
            <a:ext cx="12681526" cy="214523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824479" y="2771822"/>
            <a:ext cx="3442137" cy="2734178"/>
          </a:xfrm>
          <a:custGeom>
            <a:avLst/>
            <a:gdLst>
              <a:gd name="T0" fmla="*/ 770 w 1128"/>
              <a:gd name="T1" fmla="*/ 0 h 896"/>
              <a:gd name="T2" fmla="*/ 11 w 1128"/>
              <a:gd name="T3" fmla="*/ 0 h 896"/>
              <a:gd name="T4" fmla="*/ 0 w 1128"/>
              <a:gd name="T5" fmla="*/ 16 h 896"/>
              <a:gd name="T6" fmla="*/ 351 w 1128"/>
              <a:gd name="T7" fmla="*/ 896 h 896"/>
              <a:gd name="T8" fmla="*/ 1128 w 1128"/>
              <a:gd name="T9" fmla="*/ 896 h 896"/>
              <a:gd name="T10" fmla="*/ 770 w 1128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8" h="896">
                <a:moveTo>
                  <a:pt x="770" y="0"/>
                </a:moveTo>
                <a:lnTo>
                  <a:pt x="11" y="0"/>
                </a:lnTo>
                <a:lnTo>
                  <a:pt x="0" y="16"/>
                </a:lnTo>
                <a:lnTo>
                  <a:pt x="351" y="896"/>
                </a:lnTo>
                <a:lnTo>
                  <a:pt x="1128" y="896"/>
                </a:lnTo>
                <a:lnTo>
                  <a:pt x="770" y="0"/>
                </a:lnTo>
                <a:close/>
              </a:path>
            </a:pathLst>
          </a:custGeom>
          <a:solidFill>
            <a:srgbClr val="9C58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4034465" y="2758759"/>
            <a:ext cx="3439085" cy="2734178"/>
          </a:xfrm>
          <a:custGeom>
            <a:avLst/>
            <a:gdLst>
              <a:gd name="T0" fmla="*/ 770 w 1127"/>
              <a:gd name="T1" fmla="*/ 0 h 896"/>
              <a:gd name="T2" fmla="*/ 11 w 1127"/>
              <a:gd name="T3" fmla="*/ 0 h 896"/>
              <a:gd name="T4" fmla="*/ 0 w 1127"/>
              <a:gd name="T5" fmla="*/ 16 h 896"/>
              <a:gd name="T6" fmla="*/ 351 w 1127"/>
              <a:gd name="T7" fmla="*/ 896 h 896"/>
              <a:gd name="T8" fmla="*/ 1127 w 1127"/>
              <a:gd name="T9" fmla="*/ 896 h 896"/>
              <a:gd name="T10" fmla="*/ 770 w 1127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7" h="896">
                <a:moveTo>
                  <a:pt x="770" y="0"/>
                </a:moveTo>
                <a:lnTo>
                  <a:pt x="11" y="0"/>
                </a:lnTo>
                <a:lnTo>
                  <a:pt x="0" y="16"/>
                </a:lnTo>
                <a:lnTo>
                  <a:pt x="351" y="896"/>
                </a:lnTo>
                <a:lnTo>
                  <a:pt x="1127" y="896"/>
                </a:lnTo>
                <a:lnTo>
                  <a:pt x="770" y="0"/>
                </a:lnTo>
                <a:close/>
              </a:path>
            </a:pathLst>
          </a:custGeom>
          <a:solidFill>
            <a:srgbClr val="096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6977816" y="2758759"/>
            <a:ext cx="3439085" cy="2734178"/>
          </a:xfrm>
          <a:custGeom>
            <a:avLst/>
            <a:gdLst>
              <a:gd name="T0" fmla="*/ 770 w 1127"/>
              <a:gd name="T1" fmla="*/ 0 h 896"/>
              <a:gd name="T2" fmla="*/ 11 w 1127"/>
              <a:gd name="T3" fmla="*/ 0 h 896"/>
              <a:gd name="T4" fmla="*/ 0 w 1127"/>
              <a:gd name="T5" fmla="*/ 16 h 896"/>
              <a:gd name="T6" fmla="*/ 351 w 1127"/>
              <a:gd name="T7" fmla="*/ 896 h 896"/>
              <a:gd name="T8" fmla="*/ 1127 w 1127"/>
              <a:gd name="T9" fmla="*/ 896 h 896"/>
              <a:gd name="T10" fmla="*/ 770 w 1127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7" h="896">
                <a:moveTo>
                  <a:pt x="770" y="0"/>
                </a:moveTo>
                <a:lnTo>
                  <a:pt x="11" y="0"/>
                </a:lnTo>
                <a:lnTo>
                  <a:pt x="0" y="16"/>
                </a:lnTo>
                <a:lnTo>
                  <a:pt x="351" y="896"/>
                </a:lnTo>
                <a:lnTo>
                  <a:pt x="1127" y="896"/>
                </a:lnTo>
                <a:lnTo>
                  <a:pt x="77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4065024" y="2758759"/>
            <a:ext cx="3460446" cy="2734178"/>
          </a:xfrm>
          <a:custGeom>
            <a:avLst/>
            <a:gdLst>
              <a:gd name="T0" fmla="*/ 1134 w 1134"/>
              <a:gd name="T1" fmla="*/ 896 h 896"/>
              <a:gd name="T2" fmla="*/ 357 w 1134"/>
              <a:gd name="T3" fmla="*/ 896 h 896"/>
              <a:gd name="T4" fmla="*/ 0 w 1134"/>
              <a:gd name="T5" fmla="*/ 0 h 896"/>
              <a:gd name="T6" fmla="*/ 776 w 1134"/>
              <a:gd name="T7" fmla="*/ 0 h 896"/>
              <a:gd name="T8" fmla="*/ 1134 w 1134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896">
                <a:moveTo>
                  <a:pt x="1134" y="896"/>
                </a:moveTo>
                <a:lnTo>
                  <a:pt x="357" y="896"/>
                </a:lnTo>
                <a:lnTo>
                  <a:pt x="0" y="0"/>
                </a:lnTo>
                <a:lnTo>
                  <a:pt x="776" y="0"/>
                </a:lnTo>
                <a:lnTo>
                  <a:pt x="1134" y="89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772860" y="2771822"/>
            <a:ext cx="3460446" cy="2734178"/>
          </a:xfrm>
          <a:custGeom>
            <a:avLst/>
            <a:gdLst>
              <a:gd name="T0" fmla="*/ 1134 w 1134"/>
              <a:gd name="T1" fmla="*/ 896 h 896"/>
              <a:gd name="T2" fmla="*/ 358 w 1134"/>
              <a:gd name="T3" fmla="*/ 896 h 896"/>
              <a:gd name="T4" fmla="*/ 0 w 1134"/>
              <a:gd name="T5" fmla="*/ 0 h 896"/>
              <a:gd name="T6" fmla="*/ 776 w 1134"/>
              <a:gd name="T7" fmla="*/ 0 h 896"/>
              <a:gd name="T8" fmla="*/ 1134 w 1134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896">
                <a:moveTo>
                  <a:pt x="1134" y="896"/>
                </a:moveTo>
                <a:lnTo>
                  <a:pt x="358" y="896"/>
                </a:lnTo>
                <a:lnTo>
                  <a:pt x="0" y="0"/>
                </a:lnTo>
                <a:lnTo>
                  <a:pt x="776" y="0"/>
                </a:lnTo>
                <a:lnTo>
                  <a:pt x="1134" y="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812189" y="2771822"/>
            <a:ext cx="3460446" cy="2734178"/>
          </a:xfrm>
          <a:custGeom>
            <a:avLst/>
            <a:gdLst>
              <a:gd name="T0" fmla="*/ 1134 w 1134"/>
              <a:gd name="T1" fmla="*/ 896 h 896"/>
              <a:gd name="T2" fmla="*/ 358 w 1134"/>
              <a:gd name="T3" fmla="*/ 896 h 896"/>
              <a:gd name="T4" fmla="*/ 0 w 1134"/>
              <a:gd name="T5" fmla="*/ 0 h 896"/>
              <a:gd name="T6" fmla="*/ 776 w 1134"/>
              <a:gd name="T7" fmla="*/ 0 h 896"/>
              <a:gd name="T8" fmla="*/ 1134 w 1134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896">
                <a:moveTo>
                  <a:pt x="1134" y="896"/>
                </a:moveTo>
                <a:lnTo>
                  <a:pt x="358" y="896"/>
                </a:lnTo>
                <a:lnTo>
                  <a:pt x="0" y="0"/>
                </a:lnTo>
                <a:lnTo>
                  <a:pt x="776" y="0"/>
                </a:lnTo>
                <a:lnTo>
                  <a:pt x="1134" y="89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7011485" y="2758759"/>
            <a:ext cx="3460446" cy="2734178"/>
          </a:xfrm>
          <a:custGeom>
            <a:avLst/>
            <a:gdLst>
              <a:gd name="T0" fmla="*/ 1134 w 1134"/>
              <a:gd name="T1" fmla="*/ 896 h 896"/>
              <a:gd name="T2" fmla="*/ 358 w 1134"/>
              <a:gd name="T3" fmla="*/ 896 h 896"/>
              <a:gd name="T4" fmla="*/ 0 w 1134"/>
              <a:gd name="T5" fmla="*/ 0 h 896"/>
              <a:gd name="T6" fmla="*/ 776 w 1134"/>
              <a:gd name="T7" fmla="*/ 0 h 896"/>
              <a:gd name="T8" fmla="*/ 1134 w 1134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896">
                <a:moveTo>
                  <a:pt x="1134" y="896"/>
                </a:moveTo>
                <a:lnTo>
                  <a:pt x="358" y="896"/>
                </a:lnTo>
                <a:lnTo>
                  <a:pt x="0" y="0"/>
                </a:lnTo>
                <a:lnTo>
                  <a:pt x="776" y="0"/>
                </a:lnTo>
                <a:lnTo>
                  <a:pt x="1134" y="8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955436" y="2857853"/>
            <a:ext cx="3143086" cy="2483951"/>
          </a:xfrm>
          <a:custGeom>
            <a:avLst/>
            <a:gdLst>
              <a:gd name="T0" fmla="*/ 1134 w 1134"/>
              <a:gd name="T1" fmla="*/ 896 h 896"/>
              <a:gd name="T2" fmla="*/ 358 w 1134"/>
              <a:gd name="T3" fmla="*/ 896 h 896"/>
              <a:gd name="T4" fmla="*/ 0 w 1134"/>
              <a:gd name="T5" fmla="*/ 0 h 896"/>
              <a:gd name="T6" fmla="*/ 776 w 1134"/>
              <a:gd name="T7" fmla="*/ 0 h 896"/>
              <a:gd name="T8" fmla="*/ 1134 w 1134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896">
                <a:moveTo>
                  <a:pt x="1134" y="896"/>
                </a:moveTo>
                <a:lnTo>
                  <a:pt x="358" y="896"/>
                </a:lnTo>
                <a:lnTo>
                  <a:pt x="0" y="0"/>
                </a:lnTo>
                <a:lnTo>
                  <a:pt x="776" y="0"/>
                </a:lnTo>
                <a:lnTo>
                  <a:pt x="1134" y="89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3"/>
          <p:cNvSpPr>
            <a:spLocks/>
          </p:cNvSpPr>
          <p:nvPr/>
        </p:nvSpPr>
        <p:spPr bwMode="auto">
          <a:xfrm>
            <a:off x="4207908" y="2870916"/>
            <a:ext cx="3143086" cy="2483951"/>
          </a:xfrm>
          <a:custGeom>
            <a:avLst/>
            <a:gdLst>
              <a:gd name="T0" fmla="*/ 1134 w 1134"/>
              <a:gd name="T1" fmla="*/ 896 h 896"/>
              <a:gd name="T2" fmla="*/ 358 w 1134"/>
              <a:gd name="T3" fmla="*/ 896 h 896"/>
              <a:gd name="T4" fmla="*/ 0 w 1134"/>
              <a:gd name="T5" fmla="*/ 0 h 896"/>
              <a:gd name="T6" fmla="*/ 776 w 1134"/>
              <a:gd name="T7" fmla="*/ 0 h 896"/>
              <a:gd name="T8" fmla="*/ 1134 w 1134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896">
                <a:moveTo>
                  <a:pt x="1134" y="896"/>
                </a:moveTo>
                <a:lnTo>
                  <a:pt x="358" y="896"/>
                </a:lnTo>
                <a:lnTo>
                  <a:pt x="0" y="0"/>
                </a:lnTo>
                <a:lnTo>
                  <a:pt x="776" y="0"/>
                </a:lnTo>
                <a:lnTo>
                  <a:pt x="1134" y="89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7164596" y="2870916"/>
            <a:ext cx="3143086" cy="2483951"/>
          </a:xfrm>
          <a:custGeom>
            <a:avLst/>
            <a:gdLst>
              <a:gd name="T0" fmla="*/ 1134 w 1134"/>
              <a:gd name="T1" fmla="*/ 896 h 896"/>
              <a:gd name="T2" fmla="*/ 358 w 1134"/>
              <a:gd name="T3" fmla="*/ 896 h 896"/>
              <a:gd name="T4" fmla="*/ 0 w 1134"/>
              <a:gd name="T5" fmla="*/ 0 h 896"/>
              <a:gd name="T6" fmla="*/ 776 w 1134"/>
              <a:gd name="T7" fmla="*/ 0 h 896"/>
              <a:gd name="T8" fmla="*/ 1134 w 1134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896">
                <a:moveTo>
                  <a:pt x="1134" y="896"/>
                </a:moveTo>
                <a:lnTo>
                  <a:pt x="358" y="896"/>
                </a:lnTo>
                <a:lnTo>
                  <a:pt x="0" y="0"/>
                </a:lnTo>
                <a:lnTo>
                  <a:pt x="776" y="0"/>
                </a:lnTo>
                <a:lnTo>
                  <a:pt x="1134" y="89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7030A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63693" y="3076286"/>
            <a:ext cx="19697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b="1" kern="0" dirty="0">
                <a:solidFill>
                  <a:srgbClr val="7030A0"/>
                </a:solidFill>
                <a:latin typeface="Arial"/>
                <a:ea typeface="MS PGothic" pitchFamily="34" charset="-128"/>
                <a:cs typeface="Arial"/>
              </a:rPr>
              <a:t>Reinsurance Cover: Lloyds Syndicates,  Liberty, Acapella, Brit, Ren Re, </a:t>
            </a:r>
            <a:r>
              <a:rPr lang="en-US" b="1" kern="0" dirty="0" err="1">
                <a:solidFill>
                  <a:srgbClr val="7030A0"/>
                </a:solidFill>
                <a:latin typeface="Arial"/>
                <a:ea typeface="MS PGothic" pitchFamily="34" charset="-128"/>
                <a:cs typeface="Arial"/>
              </a:rPr>
              <a:t>Hiscox</a:t>
            </a:r>
            <a:r>
              <a:rPr lang="en-US" b="1" kern="0" dirty="0">
                <a:solidFill>
                  <a:srgbClr val="7030A0"/>
                </a:solidFill>
                <a:latin typeface="Arial"/>
                <a:ea typeface="MS PGothic" pitchFamily="34" charset="-128"/>
                <a:cs typeface="Arial"/>
              </a:rPr>
              <a:t>, Advent, Barbican and Everest 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75975" y="3622949"/>
            <a:ext cx="1921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sz="1600" b="1" kern="0" dirty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Reinsurance $10M – $30M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10713" y="3622949"/>
            <a:ext cx="1531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sz="1600" b="1" kern="0" dirty="0" err="1">
                <a:solidFill>
                  <a:schemeClr val="accent1"/>
                </a:solidFill>
                <a:latin typeface="Arial"/>
                <a:ea typeface="MS PGothic" pitchFamily="34" charset="-128"/>
                <a:cs typeface="Arial"/>
              </a:rPr>
              <a:t>Ironshore</a:t>
            </a:r>
            <a:r>
              <a:rPr lang="en-US" sz="1600" b="1" kern="0" dirty="0">
                <a:solidFill>
                  <a:schemeClr val="accent1"/>
                </a:solidFill>
                <a:latin typeface="Arial"/>
                <a:ea typeface="MS PGothic" pitchFamily="34" charset="-128"/>
                <a:cs typeface="Arial"/>
              </a:rPr>
              <a:t> Retains First $10M</a:t>
            </a:r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9869621" y="2758759"/>
            <a:ext cx="3439085" cy="2734178"/>
          </a:xfrm>
          <a:custGeom>
            <a:avLst/>
            <a:gdLst>
              <a:gd name="T0" fmla="*/ 769 w 1127"/>
              <a:gd name="T1" fmla="*/ 0 h 896"/>
              <a:gd name="T2" fmla="*/ 10 w 1127"/>
              <a:gd name="T3" fmla="*/ 0 h 896"/>
              <a:gd name="T4" fmla="*/ 0 w 1127"/>
              <a:gd name="T5" fmla="*/ 16 h 896"/>
              <a:gd name="T6" fmla="*/ 351 w 1127"/>
              <a:gd name="T7" fmla="*/ 896 h 896"/>
              <a:gd name="T8" fmla="*/ 1127 w 1127"/>
              <a:gd name="T9" fmla="*/ 896 h 896"/>
              <a:gd name="T10" fmla="*/ 769 w 1127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7" h="896">
                <a:moveTo>
                  <a:pt x="769" y="0"/>
                </a:moveTo>
                <a:lnTo>
                  <a:pt x="10" y="0"/>
                </a:lnTo>
                <a:lnTo>
                  <a:pt x="0" y="16"/>
                </a:lnTo>
                <a:lnTo>
                  <a:pt x="351" y="896"/>
                </a:lnTo>
                <a:lnTo>
                  <a:pt x="1127" y="896"/>
                </a:lnTo>
                <a:lnTo>
                  <a:pt x="769" y="0"/>
                </a:lnTo>
                <a:close/>
              </a:path>
            </a:pathLst>
          </a:custGeom>
          <a:solidFill>
            <a:srgbClr val="E53E3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9910180" y="2758759"/>
            <a:ext cx="3460446" cy="2734178"/>
          </a:xfrm>
          <a:custGeom>
            <a:avLst/>
            <a:gdLst>
              <a:gd name="T0" fmla="*/ 1134 w 1134"/>
              <a:gd name="T1" fmla="*/ 896 h 896"/>
              <a:gd name="T2" fmla="*/ 358 w 1134"/>
              <a:gd name="T3" fmla="*/ 896 h 896"/>
              <a:gd name="T4" fmla="*/ 0 w 1134"/>
              <a:gd name="T5" fmla="*/ 0 h 896"/>
              <a:gd name="T6" fmla="*/ 776 w 1134"/>
              <a:gd name="T7" fmla="*/ 0 h 896"/>
              <a:gd name="T8" fmla="*/ 1134 w 1134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896">
                <a:moveTo>
                  <a:pt x="1134" y="896"/>
                </a:moveTo>
                <a:lnTo>
                  <a:pt x="358" y="896"/>
                </a:lnTo>
                <a:lnTo>
                  <a:pt x="0" y="0"/>
                </a:lnTo>
                <a:lnTo>
                  <a:pt x="776" y="0"/>
                </a:lnTo>
                <a:lnTo>
                  <a:pt x="1134" y="8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53E3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3"/>
          <p:cNvSpPr>
            <a:spLocks/>
          </p:cNvSpPr>
          <p:nvPr/>
        </p:nvSpPr>
        <p:spPr bwMode="auto">
          <a:xfrm>
            <a:off x="10055885" y="2844790"/>
            <a:ext cx="3143086" cy="2483951"/>
          </a:xfrm>
          <a:custGeom>
            <a:avLst/>
            <a:gdLst>
              <a:gd name="T0" fmla="*/ 1134 w 1134"/>
              <a:gd name="T1" fmla="*/ 896 h 896"/>
              <a:gd name="T2" fmla="*/ 358 w 1134"/>
              <a:gd name="T3" fmla="*/ 896 h 896"/>
              <a:gd name="T4" fmla="*/ 0 w 1134"/>
              <a:gd name="T5" fmla="*/ 0 h 896"/>
              <a:gd name="T6" fmla="*/ 776 w 1134"/>
              <a:gd name="T7" fmla="*/ 0 h 896"/>
              <a:gd name="T8" fmla="*/ 1134 w 1134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896">
                <a:moveTo>
                  <a:pt x="1134" y="896"/>
                </a:moveTo>
                <a:lnTo>
                  <a:pt x="358" y="896"/>
                </a:lnTo>
                <a:lnTo>
                  <a:pt x="0" y="0"/>
                </a:lnTo>
                <a:lnTo>
                  <a:pt x="776" y="0"/>
                </a:lnTo>
                <a:lnTo>
                  <a:pt x="1134" y="89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E53E3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585681" y="3174258"/>
            <a:ext cx="2109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sz="1600" b="1" kern="0" dirty="0">
                <a:solidFill>
                  <a:srgbClr val="E53E30"/>
                </a:solidFill>
                <a:latin typeface="Arial"/>
                <a:ea typeface="MS PGothic" pitchFamily="34" charset="-128"/>
                <a:cs typeface="Arial"/>
              </a:rPr>
              <a:t>Participation Based on a Percentage Basis, Assuming Risk From </a:t>
            </a:r>
            <a:br>
              <a:rPr lang="en-US" sz="1600" b="1" kern="0" dirty="0">
                <a:solidFill>
                  <a:srgbClr val="E53E30"/>
                </a:solidFill>
                <a:latin typeface="Arial"/>
                <a:ea typeface="MS PGothic" pitchFamily="34" charset="-128"/>
                <a:cs typeface="Arial"/>
              </a:rPr>
            </a:br>
            <a:r>
              <a:rPr lang="en-US" sz="1600" b="1" kern="0" dirty="0">
                <a:solidFill>
                  <a:srgbClr val="E53E30"/>
                </a:solidFill>
                <a:latin typeface="Arial"/>
                <a:ea typeface="MS PGothic" pitchFamily="34" charset="-128"/>
                <a:cs typeface="Arial"/>
              </a:rPr>
              <a:t>$10M – $30M </a:t>
            </a:r>
          </a:p>
        </p:txBody>
      </p:sp>
    </p:spTree>
    <p:extLst>
      <p:ext uri="{BB962C8B-B14F-4D97-AF65-F5344CB8AC3E}">
        <p14:creationId xmlns:p14="http://schemas.microsoft.com/office/powerpoint/2010/main" val="270842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4600" y="6446100"/>
            <a:ext cx="6575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Program Is a Commission-Based Product With No Contingency Income</a:t>
            </a:r>
            <a:r>
              <a:rPr lang="en-US" b="1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b="1" dirty="0">
              <a:solidFill>
                <a:schemeClr val="accent5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44721" y="2681666"/>
            <a:ext cx="194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Wide Target Group Size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47753" y="2167027"/>
            <a:ext cx="5645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DB6F27"/>
                </a:solidFill>
                <a:latin typeface="Arial"/>
                <a:ea typeface="Batang" panose="02030600000101010101" pitchFamily="18" charset="-127"/>
                <a:cs typeface="Times New Roman" panose="02020603050405020304" pitchFamily="18" charset="0"/>
              </a:rPr>
              <a:t>Target Market Minimum Group Premium: $25K With 12 Members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34422" y="3979436"/>
            <a:ext cx="3447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8599"/>
                </a:solidFill>
                <a:latin typeface="Arial"/>
                <a:ea typeface="Batang" panose="02030600000101010101" pitchFamily="18" charset="-127"/>
                <a:cs typeface="Times New Roman" panose="02020603050405020304" pitchFamily="18" charset="0"/>
              </a:rPr>
              <a:t>Target Market Coverage Limits: $10M+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48056" y="5309972"/>
            <a:ext cx="4746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Arial"/>
                <a:ea typeface="Batang" panose="02030600000101010101" pitchFamily="18" charset="-127"/>
                <a:cs typeface="Times New Roman" panose="02020603050405020304" pitchFamily="18" charset="0"/>
              </a:rPr>
              <a:t>96% of All Group Clients Purchase Limits $5M – $30M — We Can Place Limits $30M – $100M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422400" y="457203"/>
            <a:ext cx="10653780" cy="6573617"/>
            <a:chOff x="1422400" y="457203"/>
            <a:chExt cx="10653780" cy="6573617"/>
          </a:xfrm>
        </p:grpSpPr>
        <p:grpSp>
          <p:nvGrpSpPr>
            <p:cNvPr id="6" name="Group 5"/>
            <p:cNvGrpSpPr/>
            <p:nvPr/>
          </p:nvGrpSpPr>
          <p:grpSpPr>
            <a:xfrm>
              <a:off x="1422400" y="457203"/>
              <a:ext cx="10653780" cy="6573617"/>
              <a:chOff x="599428" y="1705484"/>
              <a:chExt cx="9027637" cy="5570251"/>
            </a:xfrm>
          </p:grpSpPr>
          <p:grpSp>
            <p:nvGrpSpPr>
              <p:cNvPr id="7" name="Group 16"/>
              <p:cNvGrpSpPr>
                <a:grpSpLocks noChangeAspect="1"/>
              </p:cNvGrpSpPr>
              <p:nvPr/>
            </p:nvGrpSpPr>
            <p:grpSpPr bwMode="auto">
              <a:xfrm rot="3600000">
                <a:off x="4740092" y="2388762"/>
                <a:ext cx="5570251" cy="4203695"/>
                <a:chOff x="3397" y="1097"/>
                <a:chExt cx="2810" cy="3389"/>
              </a:xfrm>
            </p:grpSpPr>
            <p:sp>
              <p:nvSpPr>
                <p:cNvPr id="18" name="AutoShape 1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440" y="1100"/>
                  <a:ext cx="2600" cy="3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5615" tIns="62807" rIns="125615" bIns="628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9" name="Freeform 17"/>
                <p:cNvSpPr>
                  <a:spLocks noEditPoints="1"/>
                </p:cNvSpPr>
                <p:nvPr/>
              </p:nvSpPr>
              <p:spPr bwMode="auto">
                <a:xfrm>
                  <a:off x="3397" y="1097"/>
                  <a:ext cx="1346" cy="2581"/>
                </a:xfrm>
                <a:custGeom>
                  <a:avLst/>
                  <a:gdLst>
                    <a:gd name="T0" fmla="*/ 400 w 778"/>
                    <a:gd name="T1" fmla="*/ 377 h 914"/>
                    <a:gd name="T2" fmla="*/ 445 w 778"/>
                    <a:gd name="T3" fmla="*/ 556 h 914"/>
                    <a:gd name="T4" fmla="*/ 360 w 778"/>
                    <a:gd name="T5" fmla="*/ 605 h 914"/>
                    <a:gd name="T6" fmla="*/ 117 w 778"/>
                    <a:gd name="T7" fmla="*/ 548 h 914"/>
                    <a:gd name="T8" fmla="*/ 51 w 778"/>
                    <a:gd name="T9" fmla="*/ 797 h 914"/>
                    <a:gd name="T10" fmla="*/ 299 w 778"/>
                    <a:gd name="T11" fmla="*/ 863 h 914"/>
                    <a:gd name="T12" fmla="*/ 366 w 778"/>
                    <a:gd name="T13" fmla="*/ 615 h 914"/>
                    <a:gd name="T14" fmla="*/ 366 w 778"/>
                    <a:gd name="T15" fmla="*/ 615 h 914"/>
                    <a:gd name="T16" fmla="*/ 451 w 778"/>
                    <a:gd name="T17" fmla="*/ 566 h 914"/>
                    <a:gd name="T18" fmla="*/ 451 w 778"/>
                    <a:gd name="T19" fmla="*/ 566 h 914"/>
                    <a:gd name="T20" fmla="*/ 481 w 778"/>
                    <a:gd name="T21" fmla="*/ 548 h 914"/>
                    <a:gd name="T22" fmla="*/ 481 w 778"/>
                    <a:gd name="T23" fmla="*/ 548 h 914"/>
                    <a:gd name="T24" fmla="*/ 481 w 778"/>
                    <a:gd name="T25" fmla="*/ 548 h 914"/>
                    <a:gd name="T26" fmla="*/ 481 w 778"/>
                    <a:gd name="T27" fmla="*/ 548 h 914"/>
                    <a:gd name="T28" fmla="*/ 435 w 778"/>
                    <a:gd name="T29" fmla="*/ 377 h 914"/>
                    <a:gd name="T30" fmla="*/ 778 w 778"/>
                    <a:gd name="T31" fmla="*/ 34 h 914"/>
                    <a:gd name="T32" fmla="*/ 778 w 778"/>
                    <a:gd name="T33" fmla="*/ 0 h 914"/>
                    <a:gd name="T34" fmla="*/ 400 w 778"/>
                    <a:gd name="T35" fmla="*/ 377 h 914"/>
                    <a:gd name="T36" fmla="*/ 281 w 778"/>
                    <a:gd name="T37" fmla="*/ 833 h 914"/>
                    <a:gd name="T38" fmla="*/ 81 w 778"/>
                    <a:gd name="T39" fmla="*/ 779 h 914"/>
                    <a:gd name="T40" fmla="*/ 135 w 778"/>
                    <a:gd name="T41" fmla="*/ 579 h 914"/>
                    <a:gd name="T42" fmla="*/ 335 w 778"/>
                    <a:gd name="T43" fmla="*/ 632 h 914"/>
                    <a:gd name="T44" fmla="*/ 281 w 778"/>
                    <a:gd name="T45" fmla="*/ 833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78" h="914">
                      <a:moveTo>
                        <a:pt x="400" y="377"/>
                      </a:moveTo>
                      <a:cubicBezTo>
                        <a:pt x="400" y="442"/>
                        <a:pt x="417" y="502"/>
                        <a:pt x="445" y="556"/>
                      </a:cubicBezTo>
                      <a:cubicBezTo>
                        <a:pt x="360" y="605"/>
                        <a:pt x="360" y="605"/>
                        <a:pt x="360" y="605"/>
                      </a:cubicBezTo>
                      <a:cubicBezTo>
                        <a:pt x="307" y="525"/>
                        <a:pt x="201" y="500"/>
                        <a:pt x="117" y="548"/>
                      </a:cubicBezTo>
                      <a:cubicBezTo>
                        <a:pt x="30" y="598"/>
                        <a:pt x="0" y="710"/>
                        <a:pt x="51" y="797"/>
                      </a:cubicBezTo>
                      <a:cubicBezTo>
                        <a:pt x="101" y="884"/>
                        <a:pt x="212" y="914"/>
                        <a:pt x="299" y="863"/>
                      </a:cubicBezTo>
                      <a:cubicBezTo>
                        <a:pt x="386" y="813"/>
                        <a:pt x="416" y="702"/>
                        <a:pt x="366" y="615"/>
                      </a:cubicBezTo>
                      <a:cubicBezTo>
                        <a:pt x="366" y="615"/>
                        <a:pt x="366" y="615"/>
                        <a:pt x="366" y="615"/>
                      </a:cubicBezTo>
                      <a:cubicBezTo>
                        <a:pt x="451" y="566"/>
                        <a:pt x="451" y="566"/>
                        <a:pt x="451" y="566"/>
                      </a:cubicBezTo>
                      <a:cubicBezTo>
                        <a:pt x="451" y="566"/>
                        <a:pt x="451" y="566"/>
                        <a:pt x="451" y="566"/>
                      </a:cubicBezTo>
                      <a:cubicBezTo>
                        <a:pt x="481" y="548"/>
                        <a:pt x="481" y="548"/>
                        <a:pt x="481" y="548"/>
                      </a:cubicBezTo>
                      <a:cubicBezTo>
                        <a:pt x="481" y="548"/>
                        <a:pt x="481" y="548"/>
                        <a:pt x="481" y="548"/>
                      </a:cubicBezTo>
                      <a:cubicBezTo>
                        <a:pt x="481" y="548"/>
                        <a:pt x="481" y="548"/>
                        <a:pt x="481" y="548"/>
                      </a:cubicBezTo>
                      <a:cubicBezTo>
                        <a:pt x="481" y="548"/>
                        <a:pt x="481" y="548"/>
                        <a:pt x="481" y="548"/>
                      </a:cubicBezTo>
                      <a:cubicBezTo>
                        <a:pt x="452" y="498"/>
                        <a:pt x="435" y="439"/>
                        <a:pt x="435" y="377"/>
                      </a:cubicBezTo>
                      <a:cubicBezTo>
                        <a:pt x="435" y="188"/>
                        <a:pt x="588" y="34"/>
                        <a:pt x="778" y="34"/>
                      </a:cubicBezTo>
                      <a:cubicBezTo>
                        <a:pt x="778" y="0"/>
                        <a:pt x="778" y="0"/>
                        <a:pt x="778" y="0"/>
                      </a:cubicBezTo>
                      <a:cubicBezTo>
                        <a:pt x="569" y="0"/>
                        <a:pt x="400" y="169"/>
                        <a:pt x="400" y="377"/>
                      </a:cubicBezTo>
                      <a:close/>
                      <a:moveTo>
                        <a:pt x="281" y="833"/>
                      </a:moveTo>
                      <a:cubicBezTo>
                        <a:pt x="211" y="873"/>
                        <a:pt x="122" y="849"/>
                        <a:pt x="81" y="779"/>
                      </a:cubicBezTo>
                      <a:cubicBezTo>
                        <a:pt x="41" y="709"/>
                        <a:pt x="65" y="619"/>
                        <a:pt x="135" y="579"/>
                      </a:cubicBezTo>
                      <a:cubicBezTo>
                        <a:pt x="205" y="538"/>
                        <a:pt x="295" y="562"/>
                        <a:pt x="335" y="632"/>
                      </a:cubicBezTo>
                      <a:cubicBezTo>
                        <a:pt x="376" y="702"/>
                        <a:pt x="352" y="792"/>
                        <a:pt x="281" y="833"/>
                      </a:cubicBezTo>
                      <a:close/>
                    </a:path>
                  </a:pathLst>
                </a:custGeom>
                <a:solidFill>
                  <a:srgbClr val="DB6F27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5615" tIns="62807" rIns="125615" bIns="628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" name="Freeform 18"/>
                <p:cNvSpPr>
                  <a:spLocks noEditPoints="1"/>
                </p:cNvSpPr>
                <p:nvPr/>
              </p:nvSpPr>
              <p:spPr bwMode="auto">
                <a:xfrm>
                  <a:off x="3997" y="1227"/>
                  <a:ext cx="711" cy="3259"/>
                </a:xfrm>
                <a:custGeom>
                  <a:avLst/>
                  <a:gdLst>
                    <a:gd name="T0" fmla="*/ 268 w 411"/>
                    <a:gd name="T1" fmla="*/ 778 h 1154"/>
                    <a:gd name="T2" fmla="*/ 268 w 411"/>
                    <a:gd name="T3" fmla="*/ 778 h 1154"/>
                    <a:gd name="T4" fmla="*/ 313 w 411"/>
                    <a:gd name="T5" fmla="*/ 653 h 1154"/>
                    <a:gd name="T6" fmla="*/ 313 w 411"/>
                    <a:gd name="T7" fmla="*/ 653 h 1154"/>
                    <a:gd name="T8" fmla="*/ 325 w 411"/>
                    <a:gd name="T9" fmla="*/ 620 h 1154"/>
                    <a:gd name="T10" fmla="*/ 123 w 411"/>
                    <a:gd name="T11" fmla="*/ 331 h 1154"/>
                    <a:gd name="T12" fmla="*/ 351 w 411"/>
                    <a:gd name="T13" fmla="*/ 34 h 1154"/>
                    <a:gd name="T14" fmla="*/ 342 w 411"/>
                    <a:gd name="T15" fmla="*/ 0 h 1154"/>
                    <a:gd name="T16" fmla="*/ 88 w 411"/>
                    <a:gd name="T17" fmla="*/ 331 h 1154"/>
                    <a:gd name="T18" fmla="*/ 303 w 411"/>
                    <a:gd name="T19" fmla="*/ 649 h 1154"/>
                    <a:gd name="T20" fmla="*/ 257 w 411"/>
                    <a:gd name="T21" fmla="*/ 774 h 1154"/>
                    <a:gd name="T22" fmla="*/ 35 w 411"/>
                    <a:gd name="T23" fmla="*/ 887 h 1154"/>
                    <a:gd name="T24" fmla="*/ 143 w 411"/>
                    <a:gd name="T25" fmla="*/ 1120 h 1154"/>
                    <a:gd name="T26" fmla="*/ 377 w 411"/>
                    <a:gd name="T27" fmla="*/ 1011 h 1154"/>
                    <a:gd name="T28" fmla="*/ 268 w 411"/>
                    <a:gd name="T29" fmla="*/ 778 h 1154"/>
                    <a:gd name="T30" fmla="*/ 343 w 411"/>
                    <a:gd name="T31" fmla="*/ 999 h 1154"/>
                    <a:gd name="T32" fmla="*/ 156 w 411"/>
                    <a:gd name="T33" fmla="*/ 1086 h 1154"/>
                    <a:gd name="T34" fmla="*/ 68 w 411"/>
                    <a:gd name="T35" fmla="*/ 899 h 1154"/>
                    <a:gd name="T36" fmla="*/ 256 w 411"/>
                    <a:gd name="T37" fmla="*/ 811 h 1154"/>
                    <a:gd name="T38" fmla="*/ 256 w 411"/>
                    <a:gd name="T39" fmla="*/ 811 h 1154"/>
                    <a:gd name="T40" fmla="*/ 256 w 411"/>
                    <a:gd name="T41" fmla="*/ 811 h 1154"/>
                    <a:gd name="T42" fmla="*/ 256 w 411"/>
                    <a:gd name="T43" fmla="*/ 811 h 1154"/>
                    <a:gd name="T44" fmla="*/ 343 w 411"/>
                    <a:gd name="T45" fmla="*/ 999 h 1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11" h="1154">
                      <a:moveTo>
                        <a:pt x="268" y="778"/>
                      </a:moveTo>
                      <a:cubicBezTo>
                        <a:pt x="268" y="778"/>
                        <a:pt x="268" y="778"/>
                        <a:pt x="268" y="778"/>
                      </a:cubicBezTo>
                      <a:cubicBezTo>
                        <a:pt x="313" y="653"/>
                        <a:pt x="313" y="653"/>
                        <a:pt x="313" y="653"/>
                      </a:cubicBezTo>
                      <a:cubicBezTo>
                        <a:pt x="313" y="653"/>
                        <a:pt x="313" y="653"/>
                        <a:pt x="313" y="653"/>
                      </a:cubicBezTo>
                      <a:cubicBezTo>
                        <a:pt x="325" y="620"/>
                        <a:pt x="325" y="620"/>
                        <a:pt x="325" y="620"/>
                      </a:cubicBezTo>
                      <a:cubicBezTo>
                        <a:pt x="207" y="577"/>
                        <a:pt x="123" y="464"/>
                        <a:pt x="123" y="331"/>
                      </a:cubicBezTo>
                      <a:cubicBezTo>
                        <a:pt x="123" y="189"/>
                        <a:pt x="220" y="69"/>
                        <a:pt x="351" y="34"/>
                      </a:cubicBezTo>
                      <a:cubicBezTo>
                        <a:pt x="342" y="0"/>
                        <a:pt x="342" y="0"/>
                        <a:pt x="342" y="0"/>
                      </a:cubicBezTo>
                      <a:cubicBezTo>
                        <a:pt x="196" y="39"/>
                        <a:pt x="88" y="172"/>
                        <a:pt x="88" y="331"/>
                      </a:cubicBezTo>
                      <a:cubicBezTo>
                        <a:pt x="88" y="475"/>
                        <a:pt x="177" y="598"/>
                        <a:pt x="303" y="649"/>
                      </a:cubicBezTo>
                      <a:cubicBezTo>
                        <a:pt x="257" y="774"/>
                        <a:pt x="257" y="774"/>
                        <a:pt x="257" y="774"/>
                      </a:cubicBezTo>
                      <a:cubicBezTo>
                        <a:pt x="166" y="747"/>
                        <a:pt x="68" y="796"/>
                        <a:pt x="35" y="887"/>
                      </a:cubicBezTo>
                      <a:cubicBezTo>
                        <a:pt x="0" y="981"/>
                        <a:pt x="49" y="1085"/>
                        <a:pt x="143" y="1120"/>
                      </a:cubicBezTo>
                      <a:cubicBezTo>
                        <a:pt x="238" y="1154"/>
                        <a:pt x="342" y="1105"/>
                        <a:pt x="377" y="1011"/>
                      </a:cubicBezTo>
                      <a:cubicBezTo>
                        <a:pt x="411" y="917"/>
                        <a:pt x="362" y="812"/>
                        <a:pt x="268" y="778"/>
                      </a:cubicBezTo>
                      <a:close/>
                      <a:moveTo>
                        <a:pt x="343" y="999"/>
                      </a:moveTo>
                      <a:cubicBezTo>
                        <a:pt x="316" y="1075"/>
                        <a:pt x="232" y="1114"/>
                        <a:pt x="156" y="1086"/>
                      </a:cubicBezTo>
                      <a:cubicBezTo>
                        <a:pt x="80" y="1059"/>
                        <a:pt x="40" y="975"/>
                        <a:pt x="68" y="899"/>
                      </a:cubicBezTo>
                      <a:cubicBezTo>
                        <a:pt x="96" y="823"/>
                        <a:pt x="180" y="783"/>
                        <a:pt x="256" y="811"/>
                      </a:cubicBezTo>
                      <a:cubicBezTo>
                        <a:pt x="256" y="811"/>
                        <a:pt x="256" y="811"/>
                        <a:pt x="256" y="811"/>
                      </a:cubicBezTo>
                      <a:cubicBezTo>
                        <a:pt x="256" y="811"/>
                        <a:pt x="256" y="811"/>
                        <a:pt x="256" y="811"/>
                      </a:cubicBezTo>
                      <a:cubicBezTo>
                        <a:pt x="256" y="811"/>
                        <a:pt x="256" y="811"/>
                        <a:pt x="256" y="811"/>
                      </a:cubicBezTo>
                      <a:cubicBezTo>
                        <a:pt x="332" y="839"/>
                        <a:pt x="371" y="923"/>
                        <a:pt x="343" y="999"/>
                      </a:cubicBezTo>
                      <a:close/>
                    </a:path>
                  </a:pathLst>
                </a:custGeom>
                <a:solidFill>
                  <a:srgbClr val="008599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5615" tIns="62807" rIns="125615" bIns="628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1" name="Freeform 19"/>
                <p:cNvSpPr>
                  <a:spLocks noEditPoints="1"/>
                </p:cNvSpPr>
                <p:nvPr/>
              </p:nvSpPr>
              <p:spPr bwMode="auto">
                <a:xfrm>
                  <a:off x="4210" y="1408"/>
                  <a:ext cx="1276" cy="3078"/>
                </a:xfrm>
                <a:custGeom>
                  <a:avLst/>
                  <a:gdLst>
                    <a:gd name="T0" fmla="*/ 704 w 738"/>
                    <a:gd name="T1" fmla="*/ 823 h 1090"/>
                    <a:gd name="T2" fmla="*/ 470 w 738"/>
                    <a:gd name="T3" fmla="*/ 714 h 1090"/>
                    <a:gd name="T4" fmla="*/ 470 w 738"/>
                    <a:gd name="T5" fmla="*/ 714 h 1090"/>
                    <a:gd name="T6" fmla="*/ 413 w 738"/>
                    <a:gd name="T7" fmla="*/ 556 h 1090"/>
                    <a:gd name="T8" fmla="*/ 413 w 738"/>
                    <a:gd name="T9" fmla="*/ 556 h 1090"/>
                    <a:gd name="T10" fmla="*/ 401 w 738"/>
                    <a:gd name="T11" fmla="*/ 523 h 1090"/>
                    <a:gd name="T12" fmla="*/ 308 w 738"/>
                    <a:gd name="T13" fmla="*/ 540 h 1090"/>
                    <a:gd name="T14" fmla="*/ 35 w 738"/>
                    <a:gd name="T15" fmla="*/ 267 h 1090"/>
                    <a:gd name="T16" fmla="*/ 171 w 738"/>
                    <a:gd name="T17" fmla="*/ 31 h 1090"/>
                    <a:gd name="T18" fmla="*/ 154 w 738"/>
                    <a:gd name="T19" fmla="*/ 0 h 1090"/>
                    <a:gd name="T20" fmla="*/ 0 w 738"/>
                    <a:gd name="T21" fmla="*/ 267 h 1090"/>
                    <a:gd name="T22" fmla="*/ 308 w 738"/>
                    <a:gd name="T23" fmla="*/ 575 h 1090"/>
                    <a:gd name="T24" fmla="*/ 402 w 738"/>
                    <a:gd name="T25" fmla="*/ 560 h 1090"/>
                    <a:gd name="T26" fmla="*/ 460 w 738"/>
                    <a:gd name="T27" fmla="*/ 718 h 1090"/>
                    <a:gd name="T28" fmla="*/ 361 w 738"/>
                    <a:gd name="T29" fmla="*/ 947 h 1090"/>
                    <a:gd name="T30" fmla="*/ 595 w 738"/>
                    <a:gd name="T31" fmla="*/ 1056 h 1090"/>
                    <a:gd name="T32" fmla="*/ 704 w 738"/>
                    <a:gd name="T33" fmla="*/ 823 h 1090"/>
                    <a:gd name="T34" fmla="*/ 583 w 738"/>
                    <a:gd name="T35" fmla="*/ 1022 h 1090"/>
                    <a:gd name="T36" fmla="*/ 395 w 738"/>
                    <a:gd name="T37" fmla="*/ 935 h 1090"/>
                    <a:gd name="T38" fmla="*/ 482 w 738"/>
                    <a:gd name="T39" fmla="*/ 747 h 1090"/>
                    <a:gd name="T40" fmla="*/ 670 w 738"/>
                    <a:gd name="T41" fmla="*/ 835 h 1090"/>
                    <a:gd name="T42" fmla="*/ 583 w 738"/>
                    <a:gd name="T43" fmla="*/ 1022 h 1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38" h="1090">
                      <a:moveTo>
                        <a:pt x="704" y="823"/>
                      </a:moveTo>
                      <a:cubicBezTo>
                        <a:pt x="669" y="728"/>
                        <a:pt x="565" y="679"/>
                        <a:pt x="470" y="714"/>
                      </a:cubicBezTo>
                      <a:cubicBezTo>
                        <a:pt x="470" y="714"/>
                        <a:pt x="470" y="714"/>
                        <a:pt x="470" y="714"/>
                      </a:cubicBezTo>
                      <a:cubicBezTo>
                        <a:pt x="413" y="556"/>
                        <a:pt x="413" y="556"/>
                        <a:pt x="413" y="556"/>
                      </a:cubicBezTo>
                      <a:cubicBezTo>
                        <a:pt x="413" y="556"/>
                        <a:pt x="413" y="556"/>
                        <a:pt x="413" y="556"/>
                      </a:cubicBezTo>
                      <a:cubicBezTo>
                        <a:pt x="401" y="523"/>
                        <a:pt x="401" y="523"/>
                        <a:pt x="401" y="523"/>
                      </a:cubicBezTo>
                      <a:cubicBezTo>
                        <a:pt x="372" y="534"/>
                        <a:pt x="340" y="540"/>
                        <a:pt x="308" y="540"/>
                      </a:cubicBezTo>
                      <a:cubicBezTo>
                        <a:pt x="157" y="540"/>
                        <a:pt x="35" y="418"/>
                        <a:pt x="35" y="267"/>
                      </a:cubicBezTo>
                      <a:cubicBezTo>
                        <a:pt x="35" y="166"/>
                        <a:pt x="90" y="78"/>
                        <a:pt x="171" y="31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62" y="54"/>
                        <a:pt x="0" y="153"/>
                        <a:pt x="0" y="267"/>
                      </a:cubicBezTo>
                      <a:cubicBezTo>
                        <a:pt x="0" y="437"/>
                        <a:pt x="138" y="575"/>
                        <a:pt x="308" y="575"/>
                      </a:cubicBezTo>
                      <a:cubicBezTo>
                        <a:pt x="341" y="575"/>
                        <a:pt x="372" y="569"/>
                        <a:pt x="402" y="560"/>
                      </a:cubicBezTo>
                      <a:cubicBezTo>
                        <a:pt x="460" y="718"/>
                        <a:pt x="460" y="718"/>
                        <a:pt x="460" y="718"/>
                      </a:cubicBezTo>
                      <a:cubicBezTo>
                        <a:pt x="372" y="756"/>
                        <a:pt x="328" y="856"/>
                        <a:pt x="361" y="947"/>
                      </a:cubicBezTo>
                      <a:cubicBezTo>
                        <a:pt x="396" y="1041"/>
                        <a:pt x="500" y="1090"/>
                        <a:pt x="595" y="1056"/>
                      </a:cubicBezTo>
                      <a:cubicBezTo>
                        <a:pt x="689" y="1021"/>
                        <a:pt x="738" y="917"/>
                        <a:pt x="704" y="823"/>
                      </a:cubicBezTo>
                      <a:close/>
                      <a:moveTo>
                        <a:pt x="583" y="1022"/>
                      </a:moveTo>
                      <a:cubicBezTo>
                        <a:pt x="507" y="1050"/>
                        <a:pt x="422" y="1011"/>
                        <a:pt x="395" y="935"/>
                      </a:cubicBezTo>
                      <a:cubicBezTo>
                        <a:pt x="367" y="859"/>
                        <a:pt x="406" y="775"/>
                        <a:pt x="482" y="747"/>
                      </a:cubicBezTo>
                      <a:cubicBezTo>
                        <a:pt x="558" y="719"/>
                        <a:pt x="642" y="759"/>
                        <a:pt x="670" y="835"/>
                      </a:cubicBezTo>
                      <a:cubicBezTo>
                        <a:pt x="698" y="911"/>
                        <a:pt x="659" y="995"/>
                        <a:pt x="583" y="1022"/>
                      </a:cubicBezTo>
                      <a:close/>
                    </a:path>
                  </a:pathLst>
                </a:custGeom>
                <a:solidFill>
                  <a:srgbClr val="712886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5615" tIns="62807" rIns="125615" bIns="628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2" name="Freeform 20"/>
                <p:cNvSpPr>
                  <a:spLocks noEditPoints="1"/>
                </p:cNvSpPr>
                <p:nvPr/>
              </p:nvSpPr>
              <p:spPr bwMode="auto">
                <a:xfrm rot="20733466">
                  <a:off x="4622" y="2257"/>
                  <a:ext cx="1585" cy="1180"/>
                </a:xfrm>
                <a:custGeom>
                  <a:avLst/>
                  <a:gdLst>
                    <a:gd name="T0" fmla="*/ 799 w 916"/>
                    <a:gd name="T1" fmla="*/ 52 h 418"/>
                    <a:gd name="T2" fmla="*/ 550 w 916"/>
                    <a:gd name="T3" fmla="*/ 119 h 418"/>
                    <a:gd name="T4" fmla="*/ 550 w 916"/>
                    <a:gd name="T5" fmla="*/ 119 h 418"/>
                    <a:gd name="T6" fmla="*/ 375 w 916"/>
                    <a:gd name="T7" fmla="*/ 17 h 418"/>
                    <a:gd name="T8" fmla="*/ 375 w 916"/>
                    <a:gd name="T9" fmla="*/ 17 h 418"/>
                    <a:gd name="T10" fmla="*/ 345 w 916"/>
                    <a:gd name="T11" fmla="*/ 0 h 418"/>
                    <a:gd name="T12" fmla="*/ 139 w 916"/>
                    <a:gd name="T13" fmla="*/ 119 h 418"/>
                    <a:gd name="T14" fmla="*/ 0 w 916"/>
                    <a:gd name="T15" fmla="*/ 74 h 418"/>
                    <a:gd name="T16" fmla="*/ 0 w 916"/>
                    <a:gd name="T17" fmla="*/ 116 h 418"/>
                    <a:gd name="T18" fmla="*/ 139 w 916"/>
                    <a:gd name="T19" fmla="*/ 154 h 418"/>
                    <a:gd name="T20" fmla="*/ 369 w 916"/>
                    <a:gd name="T21" fmla="*/ 27 h 418"/>
                    <a:gd name="T22" fmla="*/ 545 w 916"/>
                    <a:gd name="T23" fmla="*/ 129 h 418"/>
                    <a:gd name="T24" fmla="*/ 617 w 916"/>
                    <a:gd name="T25" fmla="*/ 367 h 418"/>
                    <a:gd name="T26" fmla="*/ 866 w 916"/>
                    <a:gd name="T27" fmla="*/ 301 h 418"/>
                    <a:gd name="T28" fmla="*/ 799 w 916"/>
                    <a:gd name="T29" fmla="*/ 52 h 418"/>
                    <a:gd name="T30" fmla="*/ 835 w 916"/>
                    <a:gd name="T31" fmla="*/ 283 h 418"/>
                    <a:gd name="T32" fmla="*/ 635 w 916"/>
                    <a:gd name="T33" fmla="*/ 337 h 418"/>
                    <a:gd name="T34" fmla="*/ 581 w 916"/>
                    <a:gd name="T35" fmla="*/ 136 h 418"/>
                    <a:gd name="T36" fmla="*/ 781 w 916"/>
                    <a:gd name="T37" fmla="*/ 83 h 418"/>
                    <a:gd name="T38" fmla="*/ 835 w 916"/>
                    <a:gd name="T39" fmla="*/ 283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16" h="418">
                      <a:moveTo>
                        <a:pt x="799" y="52"/>
                      </a:moveTo>
                      <a:cubicBezTo>
                        <a:pt x="712" y="2"/>
                        <a:pt x="601" y="32"/>
                        <a:pt x="550" y="119"/>
                      </a:cubicBezTo>
                      <a:cubicBezTo>
                        <a:pt x="550" y="119"/>
                        <a:pt x="550" y="119"/>
                        <a:pt x="550" y="119"/>
                      </a:cubicBezTo>
                      <a:cubicBezTo>
                        <a:pt x="375" y="17"/>
                        <a:pt x="375" y="17"/>
                        <a:pt x="375" y="17"/>
                      </a:cubicBezTo>
                      <a:cubicBezTo>
                        <a:pt x="375" y="17"/>
                        <a:pt x="375" y="17"/>
                        <a:pt x="375" y="17"/>
                      </a:cubicBezTo>
                      <a:cubicBezTo>
                        <a:pt x="345" y="0"/>
                        <a:pt x="345" y="0"/>
                        <a:pt x="345" y="0"/>
                      </a:cubicBezTo>
                      <a:cubicBezTo>
                        <a:pt x="304" y="71"/>
                        <a:pt x="227" y="119"/>
                        <a:pt x="139" y="119"/>
                      </a:cubicBezTo>
                      <a:cubicBezTo>
                        <a:pt x="87" y="119"/>
                        <a:pt x="39" y="102"/>
                        <a:pt x="0" y="74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41" y="140"/>
                        <a:pt x="88" y="154"/>
                        <a:pt x="139" y="154"/>
                      </a:cubicBezTo>
                      <a:cubicBezTo>
                        <a:pt x="235" y="154"/>
                        <a:pt x="321" y="103"/>
                        <a:pt x="369" y="27"/>
                      </a:cubicBezTo>
                      <a:cubicBezTo>
                        <a:pt x="545" y="129"/>
                        <a:pt x="545" y="129"/>
                        <a:pt x="545" y="129"/>
                      </a:cubicBezTo>
                      <a:cubicBezTo>
                        <a:pt x="502" y="214"/>
                        <a:pt x="533" y="319"/>
                        <a:pt x="617" y="367"/>
                      </a:cubicBezTo>
                      <a:cubicBezTo>
                        <a:pt x="704" y="418"/>
                        <a:pt x="815" y="388"/>
                        <a:pt x="866" y="301"/>
                      </a:cubicBezTo>
                      <a:cubicBezTo>
                        <a:pt x="916" y="214"/>
                        <a:pt x="886" y="102"/>
                        <a:pt x="799" y="52"/>
                      </a:cubicBezTo>
                      <a:close/>
                      <a:moveTo>
                        <a:pt x="835" y="283"/>
                      </a:moveTo>
                      <a:cubicBezTo>
                        <a:pt x="794" y="353"/>
                        <a:pt x="705" y="377"/>
                        <a:pt x="635" y="337"/>
                      </a:cubicBezTo>
                      <a:cubicBezTo>
                        <a:pt x="565" y="296"/>
                        <a:pt x="541" y="206"/>
                        <a:pt x="581" y="136"/>
                      </a:cubicBezTo>
                      <a:cubicBezTo>
                        <a:pt x="622" y="66"/>
                        <a:pt x="711" y="42"/>
                        <a:pt x="781" y="83"/>
                      </a:cubicBezTo>
                      <a:cubicBezTo>
                        <a:pt x="851" y="123"/>
                        <a:pt x="875" y="213"/>
                        <a:pt x="835" y="283"/>
                      </a:cubicBezTo>
                      <a:close/>
                    </a:path>
                  </a:pathLst>
                </a:custGeom>
                <a:solidFill>
                  <a:srgbClr val="F8B22D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5615" tIns="62807" rIns="125615" bIns="628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 bwMode="auto">
              <a:xfrm flipV="1">
                <a:off x="599428" y="3494690"/>
                <a:ext cx="5572772" cy="187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B6F2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1632535" y="5018690"/>
                <a:ext cx="4311064" cy="443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85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857705" y="6400800"/>
                <a:ext cx="5127935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1288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2342796" y="7086600"/>
                <a:ext cx="56525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5773695" y="2629451"/>
                <a:ext cx="797009" cy="490975"/>
              </a:xfrm>
              <a:custGeom>
                <a:avLst/>
                <a:gdLst>
                  <a:gd name="T0" fmla="*/ 19 w 457"/>
                  <a:gd name="T1" fmla="*/ 138 h 280"/>
                  <a:gd name="T2" fmla="*/ 0 w 457"/>
                  <a:gd name="T3" fmla="*/ 214 h 280"/>
                  <a:gd name="T4" fmla="*/ 116 w 457"/>
                  <a:gd name="T5" fmla="*/ 164 h 280"/>
                  <a:gd name="T6" fmla="*/ 177 w 457"/>
                  <a:gd name="T7" fmla="*/ 138 h 280"/>
                  <a:gd name="T8" fmla="*/ 120 w 457"/>
                  <a:gd name="T9" fmla="*/ 107 h 280"/>
                  <a:gd name="T10" fmla="*/ 136 w 457"/>
                  <a:gd name="T11" fmla="*/ 83 h 280"/>
                  <a:gd name="T12" fmla="*/ 138 w 457"/>
                  <a:gd name="T13" fmla="*/ 53 h 280"/>
                  <a:gd name="T14" fmla="*/ 101 w 457"/>
                  <a:gd name="T15" fmla="*/ 6 h 280"/>
                  <a:gd name="T16" fmla="*/ 62 w 457"/>
                  <a:gd name="T17" fmla="*/ 25 h 280"/>
                  <a:gd name="T18" fmla="*/ 57 w 457"/>
                  <a:gd name="T19" fmla="*/ 55 h 280"/>
                  <a:gd name="T20" fmla="*/ 64 w 457"/>
                  <a:gd name="T21" fmla="*/ 84 h 280"/>
                  <a:gd name="T22" fmla="*/ 64 w 457"/>
                  <a:gd name="T23" fmla="*/ 119 h 280"/>
                  <a:gd name="T24" fmla="*/ 279 w 457"/>
                  <a:gd name="T25" fmla="*/ 138 h 280"/>
                  <a:gd name="T26" fmla="*/ 341 w 457"/>
                  <a:gd name="T27" fmla="*/ 164 h 280"/>
                  <a:gd name="T28" fmla="*/ 457 w 457"/>
                  <a:gd name="T29" fmla="*/ 214 h 280"/>
                  <a:gd name="T30" fmla="*/ 438 w 457"/>
                  <a:gd name="T31" fmla="*/ 138 h 280"/>
                  <a:gd name="T32" fmla="*/ 379 w 457"/>
                  <a:gd name="T33" fmla="*/ 107 h 280"/>
                  <a:gd name="T34" fmla="*/ 395 w 457"/>
                  <a:gd name="T35" fmla="*/ 83 h 280"/>
                  <a:gd name="T36" fmla="*/ 398 w 457"/>
                  <a:gd name="T37" fmla="*/ 53 h 280"/>
                  <a:gd name="T38" fmla="*/ 360 w 457"/>
                  <a:gd name="T39" fmla="*/ 6 h 280"/>
                  <a:gd name="T40" fmla="*/ 322 w 457"/>
                  <a:gd name="T41" fmla="*/ 25 h 280"/>
                  <a:gd name="T42" fmla="*/ 316 w 457"/>
                  <a:gd name="T43" fmla="*/ 55 h 280"/>
                  <a:gd name="T44" fmla="*/ 323 w 457"/>
                  <a:gd name="T45" fmla="*/ 84 h 280"/>
                  <a:gd name="T46" fmla="*/ 323 w 457"/>
                  <a:gd name="T47" fmla="*/ 119 h 280"/>
                  <a:gd name="T48" fmla="*/ 121 w 457"/>
                  <a:gd name="T49" fmla="*/ 178 h 280"/>
                  <a:gd name="T50" fmla="*/ 95 w 457"/>
                  <a:gd name="T51" fmla="*/ 280 h 280"/>
                  <a:gd name="T52" fmla="*/ 361 w 457"/>
                  <a:gd name="T53" fmla="*/ 274 h 280"/>
                  <a:gd name="T54" fmla="*/ 275 w 457"/>
                  <a:gd name="T55" fmla="*/ 152 h 280"/>
                  <a:gd name="T56" fmla="*/ 275 w 457"/>
                  <a:gd name="T57" fmla="*/ 106 h 280"/>
                  <a:gd name="T58" fmla="*/ 284 w 457"/>
                  <a:gd name="T59" fmla="*/ 66 h 280"/>
                  <a:gd name="T60" fmla="*/ 277 w 457"/>
                  <a:gd name="T61" fmla="*/ 26 h 280"/>
                  <a:gd name="T62" fmla="*/ 225 w 457"/>
                  <a:gd name="T63" fmla="*/ 0 h 280"/>
                  <a:gd name="T64" fmla="*/ 175 w 457"/>
                  <a:gd name="T65" fmla="*/ 64 h 280"/>
                  <a:gd name="T66" fmla="*/ 178 w 457"/>
                  <a:gd name="T67" fmla="*/ 103 h 280"/>
                  <a:gd name="T68" fmla="*/ 199 w 457"/>
                  <a:gd name="T69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7" h="280">
                    <a:moveTo>
                      <a:pt x="64" y="119"/>
                    </a:moveTo>
                    <a:cubicBezTo>
                      <a:pt x="19" y="138"/>
                      <a:pt x="19" y="138"/>
                      <a:pt x="19" y="138"/>
                    </a:cubicBezTo>
                    <a:cubicBezTo>
                      <a:pt x="1" y="145"/>
                      <a:pt x="0" y="193"/>
                      <a:pt x="0" y="21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85" y="214"/>
                      <a:pt x="85" y="214"/>
                      <a:pt x="85" y="214"/>
                    </a:cubicBezTo>
                    <a:cubicBezTo>
                      <a:pt x="90" y="191"/>
                      <a:pt x="98" y="171"/>
                      <a:pt x="116" y="164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6" y="138"/>
                      <a:pt x="177" y="138"/>
                      <a:pt x="177" y="138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27" y="116"/>
                      <a:pt x="122" y="111"/>
                      <a:pt x="120" y="107"/>
                    </a:cubicBezTo>
                    <a:cubicBezTo>
                      <a:pt x="126" y="100"/>
                      <a:pt x="131" y="92"/>
                      <a:pt x="133" y="84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40" y="72"/>
                      <a:pt x="141" y="63"/>
                      <a:pt x="140" y="55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9" y="46"/>
                      <a:pt x="139" y="32"/>
                      <a:pt x="135" y="25"/>
                    </a:cubicBezTo>
                    <a:cubicBezTo>
                      <a:pt x="129" y="14"/>
                      <a:pt x="113" y="6"/>
                      <a:pt x="101" y="6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84" y="6"/>
                      <a:pt x="68" y="14"/>
                      <a:pt x="62" y="25"/>
                    </a:cubicBezTo>
                    <a:cubicBezTo>
                      <a:pt x="59" y="32"/>
                      <a:pt x="58" y="46"/>
                      <a:pt x="59" y="5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6" y="63"/>
                      <a:pt x="58" y="72"/>
                      <a:pt x="61" y="83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6" y="92"/>
                      <a:pt x="71" y="100"/>
                      <a:pt x="77" y="107"/>
                    </a:cubicBezTo>
                    <a:cubicBezTo>
                      <a:pt x="75" y="111"/>
                      <a:pt x="71" y="116"/>
                      <a:pt x="64" y="119"/>
                    </a:cubicBezTo>
                    <a:close/>
                    <a:moveTo>
                      <a:pt x="323" y="119"/>
                    </a:moveTo>
                    <a:cubicBezTo>
                      <a:pt x="279" y="138"/>
                      <a:pt x="279" y="138"/>
                      <a:pt x="279" y="138"/>
                    </a:cubicBezTo>
                    <a:cubicBezTo>
                      <a:pt x="280" y="138"/>
                      <a:pt x="280" y="138"/>
                      <a:pt x="281" y="139"/>
                    </a:cubicBezTo>
                    <a:cubicBezTo>
                      <a:pt x="341" y="164"/>
                      <a:pt x="341" y="164"/>
                      <a:pt x="341" y="164"/>
                    </a:cubicBezTo>
                    <a:cubicBezTo>
                      <a:pt x="358" y="171"/>
                      <a:pt x="367" y="191"/>
                      <a:pt x="372" y="214"/>
                    </a:cubicBezTo>
                    <a:cubicBezTo>
                      <a:pt x="457" y="214"/>
                      <a:pt x="457" y="214"/>
                      <a:pt x="457" y="214"/>
                    </a:cubicBezTo>
                    <a:cubicBezTo>
                      <a:pt x="457" y="210"/>
                      <a:pt x="457" y="210"/>
                      <a:pt x="457" y="210"/>
                    </a:cubicBezTo>
                    <a:cubicBezTo>
                      <a:pt x="457" y="193"/>
                      <a:pt x="455" y="145"/>
                      <a:pt x="438" y="138"/>
                    </a:cubicBezTo>
                    <a:cubicBezTo>
                      <a:pt x="392" y="119"/>
                      <a:pt x="392" y="119"/>
                      <a:pt x="392" y="119"/>
                    </a:cubicBezTo>
                    <a:cubicBezTo>
                      <a:pt x="386" y="116"/>
                      <a:pt x="381" y="111"/>
                      <a:pt x="379" y="107"/>
                    </a:cubicBezTo>
                    <a:cubicBezTo>
                      <a:pt x="386" y="100"/>
                      <a:pt x="390" y="92"/>
                      <a:pt x="392" y="84"/>
                    </a:cubicBezTo>
                    <a:cubicBezTo>
                      <a:pt x="395" y="83"/>
                      <a:pt x="395" y="83"/>
                      <a:pt x="395" y="83"/>
                    </a:cubicBezTo>
                    <a:cubicBezTo>
                      <a:pt x="399" y="72"/>
                      <a:pt x="400" y="63"/>
                      <a:pt x="400" y="55"/>
                    </a:cubicBezTo>
                    <a:cubicBezTo>
                      <a:pt x="398" y="53"/>
                      <a:pt x="398" y="53"/>
                      <a:pt x="398" y="53"/>
                    </a:cubicBezTo>
                    <a:cubicBezTo>
                      <a:pt x="398" y="46"/>
                      <a:pt x="398" y="32"/>
                      <a:pt x="394" y="25"/>
                    </a:cubicBezTo>
                    <a:cubicBezTo>
                      <a:pt x="388" y="14"/>
                      <a:pt x="373" y="6"/>
                      <a:pt x="360" y="6"/>
                    </a:cubicBezTo>
                    <a:cubicBezTo>
                      <a:pt x="356" y="6"/>
                      <a:pt x="356" y="6"/>
                      <a:pt x="356" y="6"/>
                    </a:cubicBezTo>
                    <a:cubicBezTo>
                      <a:pt x="343" y="6"/>
                      <a:pt x="328" y="14"/>
                      <a:pt x="322" y="25"/>
                    </a:cubicBezTo>
                    <a:cubicBezTo>
                      <a:pt x="318" y="32"/>
                      <a:pt x="318" y="46"/>
                      <a:pt x="318" y="53"/>
                    </a:cubicBezTo>
                    <a:cubicBezTo>
                      <a:pt x="316" y="55"/>
                      <a:pt x="316" y="55"/>
                      <a:pt x="316" y="55"/>
                    </a:cubicBezTo>
                    <a:cubicBezTo>
                      <a:pt x="316" y="63"/>
                      <a:pt x="317" y="72"/>
                      <a:pt x="321" y="83"/>
                    </a:cubicBezTo>
                    <a:cubicBezTo>
                      <a:pt x="323" y="84"/>
                      <a:pt x="323" y="84"/>
                      <a:pt x="323" y="84"/>
                    </a:cubicBezTo>
                    <a:cubicBezTo>
                      <a:pt x="325" y="92"/>
                      <a:pt x="330" y="100"/>
                      <a:pt x="336" y="107"/>
                    </a:cubicBezTo>
                    <a:cubicBezTo>
                      <a:pt x="335" y="111"/>
                      <a:pt x="330" y="116"/>
                      <a:pt x="323" y="119"/>
                    </a:cubicBezTo>
                    <a:close/>
                    <a:moveTo>
                      <a:pt x="182" y="152"/>
                    </a:moveTo>
                    <a:cubicBezTo>
                      <a:pt x="121" y="178"/>
                      <a:pt x="121" y="178"/>
                      <a:pt x="121" y="178"/>
                    </a:cubicBezTo>
                    <a:cubicBezTo>
                      <a:pt x="97" y="187"/>
                      <a:pt x="95" y="252"/>
                      <a:pt x="95" y="274"/>
                    </a:cubicBezTo>
                    <a:cubicBezTo>
                      <a:pt x="95" y="280"/>
                      <a:pt x="95" y="280"/>
                      <a:pt x="95" y="280"/>
                    </a:cubicBezTo>
                    <a:cubicBezTo>
                      <a:pt x="361" y="280"/>
                      <a:pt x="361" y="280"/>
                      <a:pt x="361" y="280"/>
                    </a:cubicBezTo>
                    <a:cubicBezTo>
                      <a:pt x="361" y="274"/>
                      <a:pt x="361" y="274"/>
                      <a:pt x="361" y="274"/>
                    </a:cubicBezTo>
                    <a:cubicBezTo>
                      <a:pt x="361" y="252"/>
                      <a:pt x="359" y="187"/>
                      <a:pt x="335" y="178"/>
                    </a:cubicBezTo>
                    <a:cubicBezTo>
                      <a:pt x="275" y="152"/>
                      <a:pt x="275" y="152"/>
                      <a:pt x="275" y="152"/>
                    </a:cubicBezTo>
                    <a:cubicBezTo>
                      <a:pt x="266" y="148"/>
                      <a:pt x="260" y="142"/>
                      <a:pt x="257" y="136"/>
                    </a:cubicBezTo>
                    <a:cubicBezTo>
                      <a:pt x="266" y="127"/>
                      <a:pt x="272" y="116"/>
                      <a:pt x="275" y="106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83" y="90"/>
                      <a:pt x="285" y="77"/>
                      <a:pt x="284" y="66"/>
                    </a:cubicBezTo>
                    <a:cubicBezTo>
                      <a:pt x="282" y="64"/>
                      <a:pt x="282" y="64"/>
                      <a:pt x="282" y="64"/>
                    </a:cubicBezTo>
                    <a:cubicBezTo>
                      <a:pt x="282" y="54"/>
                      <a:pt x="282" y="35"/>
                      <a:pt x="277" y="26"/>
                    </a:cubicBezTo>
                    <a:cubicBezTo>
                      <a:pt x="269" y="11"/>
                      <a:pt x="248" y="0"/>
                      <a:pt x="231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9" y="0"/>
                      <a:pt x="188" y="11"/>
                      <a:pt x="179" y="26"/>
                    </a:cubicBezTo>
                    <a:cubicBezTo>
                      <a:pt x="174" y="35"/>
                      <a:pt x="174" y="54"/>
                      <a:pt x="175" y="64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77"/>
                      <a:pt x="173" y="90"/>
                      <a:pt x="178" y="103"/>
                    </a:cubicBezTo>
                    <a:cubicBezTo>
                      <a:pt x="182" y="106"/>
                      <a:pt x="182" y="106"/>
                      <a:pt x="182" y="106"/>
                    </a:cubicBezTo>
                    <a:cubicBezTo>
                      <a:pt x="185" y="116"/>
                      <a:pt x="191" y="127"/>
                      <a:pt x="199" y="136"/>
                    </a:cubicBezTo>
                    <a:cubicBezTo>
                      <a:pt x="197" y="142"/>
                      <a:pt x="191" y="148"/>
                      <a:pt x="182" y="152"/>
                    </a:cubicBezTo>
                    <a:close/>
                  </a:path>
                </a:pathLst>
              </a:custGeom>
              <a:solidFill>
                <a:srgbClr val="DB6F27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5615" tIns="62807" rIns="125615" bIns="628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8429625" y="5951447"/>
                <a:ext cx="485775" cy="525553"/>
              </a:xfrm>
              <a:custGeom>
                <a:avLst/>
                <a:gdLst>
                  <a:gd name="T0" fmla="*/ 211 w 338"/>
                  <a:gd name="T1" fmla="*/ 174 h 366"/>
                  <a:gd name="T2" fmla="*/ 233 w 338"/>
                  <a:gd name="T3" fmla="*/ 190 h 366"/>
                  <a:gd name="T4" fmla="*/ 303 w 338"/>
                  <a:gd name="T5" fmla="*/ 220 h 366"/>
                  <a:gd name="T6" fmla="*/ 338 w 338"/>
                  <a:gd name="T7" fmla="*/ 343 h 366"/>
                  <a:gd name="T8" fmla="*/ 338 w 338"/>
                  <a:gd name="T9" fmla="*/ 366 h 366"/>
                  <a:gd name="T10" fmla="*/ 0 w 338"/>
                  <a:gd name="T11" fmla="*/ 366 h 366"/>
                  <a:gd name="T12" fmla="*/ 0 w 338"/>
                  <a:gd name="T13" fmla="*/ 343 h 366"/>
                  <a:gd name="T14" fmla="*/ 35 w 338"/>
                  <a:gd name="T15" fmla="*/ 220 h 366"/>
                  <a:gd name="T16" fmla="*/ 105 w 338"/>
                  <a:gd name="T17" fmla="*/ 190 h 366"/>
                  <a:gd name="T18" fmla="*/ 127 w 338"/>
                  <a:gd name="T19" fmla="*/ 174 h 366"/>
                  <a:gd name="T20" fmla="*/ 107 w 338"/>
                  <a:gd name="T21" fmla="*/ 138 h 366"/>
                  <a:gd name="T22" fmla="*/ 103 w 338"/>
                  <a:gd name="T23" fmla="*/ 136 h 366"/>
                  <a:gd name="T24" fmla="*/ 95 w 338"/>
                  <a:gd name="T25" fmla="*/ 84 h 366"/>
                  <a:gd name="T26" fmla="*/ 98 w 338"/>
                  <a:gd name="T27" fmla="*/ 81 h 366"/>
                  <a:gd name="T28" fmla="*/ 98 w 338"/>
                  <a:gd name="T29" fmla="*/ 64 h 366"/>
                  <a:gd name="T30" fmla="*/ 101 w 338"/>
                  <a:gd name="T31" fmla="*/ 41 h 366"/>
                  <a:gd name="T32" fmla="*/ 123 w 338"/>
                  <a:gd name="T33" fmla="*/ 14 h 366"/>
                  <a:gd name="T34" fmla="*/ 166 w 338"/>
                  <a:gd name="T35" fmla="*/ 0 h 366"/>
                  <a:gd name="T36" fmla="*/ 172 w 338"/>
                  <a:gd name="T37" fmla="*/ 0 h 366"/>
                  <a:gd name="T38" fmla="*/ 214 w 338"/>
                  <a:gd name="T39" fmla="*/ 14 h 366"/>
                  <a:gd name="T40" fmla="*/ 236 w 338"/>
                  <a:gd name="T41" fmla="*/ 41 h 366"/>
                  <a:gd name="T42" fmla="*/ 240 w 338"/>
                  <a:gd name="T43" fmla="*/ 64 h 366"/>
                  <a:gd name="T44" fmla="*/ 240 w 338"/>
                  <a:gd name="T45" fmla="*/ 81 h 366"/>
                  <a:gd name="T46" fmla="*/ 243 w 338"/>
                  <a:gd name="T47" fmla="*/ 84 h 366"/>
                  <a:gd name="T48" fmla="*/ 235 w 338"/>
                  <a:gd name="T49" fmla="*/ 136 h 366"/>
                  <a:gd name="T50" fmla="*/ 231 w 338"/>
                  <a:gd name="T51" fmla="*/ 138 h 366"/>
                  <a:gd name="T52" fmla="*/ 211 w 338"/>
                  <a:gd name="T53" fmla="*/ 174 h 366"/>
                  <a:gd name="T54" fmla="*/ 136 w 338"/>
                  <a:gd name="T55" fmla="*/ 182 h 366"/>
                  <a:gd name="T56" fmla="*/ 119 w 338"/>
                  <a:gd name="T57" fmla="*/ 197 h 366"/>
                  <a:gd name="T58" fmla="*/ 152 w 338"/>
                  <a:gd name="T59" fmla="*/ 271 h 366"/>
                  <a:gd name="T60" fmla="*/ 157 w 338"/>
                  <a:gd name="T61" fmla="*/ 233 h 366"/>
                  <a:gd name="T62" fmla="*/ 157 w 338"/>
                  <a:gd name="T63" fmla="*/ 229 h 366"/>
                  <a:gd name="T64" fmla="*/ 151 w 338"/>
                  <a:gd name="T65" fmla="*/ 221 h 366"/>
                  <a:gd name="T66" fmla="*/ 155 w 338"/>
                  <a:gd name="T67" fmla="*/ 201 h 366"/>
                  <a:gd name="T68" fmla="*/ 169 w 338"/>
                  <a:gd name="T69" fmla="*/ 202 h 366"/>
                  <a:gd name="T70" fmla="*/ 183 w 338"/>
                  <a:gd name="T71" fmla="*/ 201 h 366"/>
                  <a:gd name="T72" fmla="*/ 186 w 338"/>
                  <a:gd name="T73" fmla="*/ 221 h 366"/>
                  <a:gd name="T74" fmla="*/ 181 w 338"/>
                  <a:gd name="T75" fmla="*/ 229 h 366"/>
                  <a:gd name="T76" fmla="*/ 181 w 338"/>
                  <a:gd name="T77" fmla="*/ 233 h 366"/>
                  <a:gd name="T78" fmla="*/ 186 w 338"/>
                  <a:gd name="T79" fmla="*/ 271 h 366"/>
                  <a:gd name="T80" fmla="*/ 219 w 338"/>
                  <a:gd name="T81" fmla="*/ 197 h 366"/>
                  <a:gd name="T82" fmla="*/ 202 w 338"/>
                  <a:gd name="T83" fmla="*/ 182 h 366"/>
                  <a:gd name="T84" fmla="*/ 183 w 338"/>
                  <a:gd name="T85" fmla="*/ 193 h 366"/>
                  <a:gd name="T86" fmla="*/ 155 w 338"/>
                  <a:gd name="T87" fmla="*/ 193 h 366"/>
                  <a:gd name="T88" fmla="*/ 136 w 338"/>
                  <a:gd name="T89" fmla="*/ 18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366">
                    <a:moveTo>
                      <a:pt x="211" y="174"/>
                    </a:moveTo>
                    <a:cubicBezTo>
                      <a:pt x="216" y="182"/>
                      <a:pt x="225" y="187"/>
                      <a:pt x="233" y="190"/>
                    </a:cubicBezTo>
                    <a:cubicBezTo>
                      <a:pt x="303" y="220"/>
                      <a:pt x="303" y="220"/>
                      <a:pt x="303" y="220"/>
                    </a:cubicBezTo>
                    <a:cubicBezTo>
                      <a:pt x="336" y="232"/>
                      <a:pt x="338" y="314"/>
                      <a:pt x="338" y="343"/>
                    </a:cubicBezTo>
                    <a:cubicBezTo>
                      <a:pt x="338" y="366"/>
                      <a:pt x="338" y="366"/>
                      <a:pt x="338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0" y="314"/>
                      <a:pt x="1" y="232"/>
                      <a:pt x="35" y="220"/>
                    </a:cubicBezTo>
                    <a:cubicBezTo>
                      <a:pt x="105" y="190"/>
                      <a:pt x="105" y="190"/>
                      <a:pt x="105" y="190"/>
                    </a:cubicBezTo>
                    <a:cubicBezTo>
                      <a:pt x="113" y="187"/>
                      <a:pt x="122" y="182"/>
                      <a:pt x="127" y="174"/>
                    </a:cubicBezTo>
                    <a:cubicBezTo>
                      <a:pt x="118" y="164"/>
                      <a:pt x="111" y="150"/>
                      <a:pt x="107" y="138"/>
                    </a:cubicBezTo>
                    <a:cubicBezTo>
                      <a:pt x="103" y="136"/>
                      <a:pt x="103" y="136"/>
                      <a:pt x="103" y="136"/>
                    </a:cubicBezTo>
                    <a:cubicBezTo>
                      <a:pt x="96" y="118"/>
                      <a:pt x="93" y="103"/>
                      <a:pt x="95" y="84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7" y="75"/>
                      <a:pt x="97" y="70"/>
                      <a:pt x="98" y="64"/>
                    </a:cubicBezTo>
                    <a:cubicBezTo>
                      <a:pt x="98" y="56"/>
                      <a:pt x="99" y="48"/>
                      <a:pt x="101" y="41"/>
                    </a:cubicBezTo>
                    <a:cubicBezTo>
                      <a:pt x="105" y="29"/>
                      <a:pt x="114" y="20"/>
                      <a:pt x="123" y="14"/>
                    </a:cubicBezTo>
                    <a:cubicBezTo>
                      <a:pt x="136" y="5"/>
                      <a:pt x="151" y="0"/>
                      <a:pt x="166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87" y="0"/>
                      <a:pt x="202" y="5"/>
                      <a:pt x="214" y="14"/>
                    </a:cubicBezTo>
                    <a:cubicBezTo>
                      <a:pt x="224" y="20"/>
                      <a:pt x="233" y="29"/>
                      <a:pt x="236" y="41"/>
                    </a:cubicBezTo>
                    <a:cubicBezTo>
                      <a:pt x="239" y="48"/>
                      <a:pt x="240" y="56"/>
                      <a:pt x="240" y="64"/>
                    </a:cubicBezTo>
                    <a:cubicBezTo>
                      <a:pt x="240" y="70"/>
                      <a:pt x="240" y="75"/>
                      <a:pt x="240" y="81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44" y="103"/>
                      <a:pt x="242" y="118"/>
                      <a:pt x="235" y="136"/>
                    </a:cubicBezTo>
                    <a:cubicBezTo>
                      <a:pt x="231" y="138"/>
                      <a:pt x="231" y="138"/>
                      <a:pt x="231" y="138"/>
                    </a:cubicBezTo>
                    <a:cubicBezTo>
                      <a:pt x="227" y="150"/>
                      <a:pt x="219" y="164"/>
                      <a:pt x="211" y="174"/>
                    </a:cubicBezTo>
                    <a:close/>
                    <a:moveTo>
                      <a:pt x="136" y="182"/>
                    </a:moveTo>
                    <a:cubicBezTo>
                      <a:pt x="132" y="188"/>
                      <a:pt x="125" y="193"/>
                      <a:pt x="119" y="197"/>
                    </a:cubicBezTo>
                    <a:cubicBezTo>
                      <a:pt x="152" y="271"/>
                      <a:pt x="152" y="271"/>
                      <a:pt x="152" y="271"/>
                    </a:cubicBezTo>
                    <a:cubicBezTo>
                      <a:pt x="153" y="255"/>
                      <a:pt x="155" y="242"/>
                      <a:pt x="157" y="233"/>
                    </a:cubicBezTo>
                    <a:cubicBezTo>
                      <a:pt x="157" y="232"/>
                      <a:pt x="158" y="230"/>
                      <a:pt x="157" y="229"/>
                    </a:cubicBezTo>
                    <a:cubicBezTo>
                      <a:pt x="155" y="226"/>
                      <a:pt x="152" y="224"/>
                      <a:pt x="151" y="221"/>
                    </a:cubicBezTo>
                    <a:cubicBezTo>
                      <a:pt x="151" y="215"/>
                      <a:pt x="149" y="200"/>
                      <a:pt x="155" y="201"/>
                    </a:cubicBezTo>
                    <a:cubicBezTo>
                      <a:pt x="159" y="202"/>
                      <a:pt x="165" y="202"/>
                      <a:pt x="169" y="202"/>
                    </a:cubicBezTo>
                    <a:cubicBezTo>
                      <a:pt x="173" y="202"/>
                      <a:pt x="179" y="202"/>
                      <a:pt x="183" y="201"/>
                    </a:cubicBezTo>
                    <a:cubicBezTo>
                      <a:pt x="188" y="200"/>
                      <a:pt x="187" y="215"/>
                      <a:pt x="186" y="221"/>
                    </a:cubicBezTo>
                    <a:cubicBezTo>
                      <a:pt x="186" y="224"/>
                      <a:pt x="183" y="226"/>
                      <a:pt x="181" y="229"/>
                    </a:cubicBezTo>
                    <a:cubicBezTo>
                      <a:pt x="180" y="230"/>
                      <a:pt x="180" y="232"/>
                      <a:pt x="181" y="233"/>
                    </a:cubicBezTo>
                    <a:cubicBezTo>
                      <a:pt x="183" y="242"/>
                      <a:pt x="184" y="256"/>
                      <a:pt x="186" y="271"/>
                    </a:cubicBezTo>
                    <a:cubicBezTo>
                      <a:pt x="219" y="197"/>
                      <a:pt x="219" y="197"/>
                      <a:pt x="219" y="197"/>
                    </a:cubicBezTo>
                    <a:cubicBezTo>
                      <a:pt x="212" y="193"/>
                      <a:pt x="206" y="188"/>
                      <a:pt x="202" y="182"/>
                    </a:cubicBezTo>
                    <a:cubicBezTo>
                      <a:pt x="196" y="187"/>
                      <a:pt x="190" y="192"/>
                      <a:pt x="183" y="193"/>
                    </a:cubicBezTo>
                    <a:cubicBezTo>
                      <a:pt x="174" y="196"/>
                      <a:pt x="164" y="196"/>
                      <a:pt x="155" y="193"/>
                    </a:cubicBezTo>
                    <a:cubicBezTo>
                      <a:pt x="148" y="192"/>
                      <a:pt x="141" y="187"/>
                      <a:pt x="136" y="1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5615" tIns="62807" rIns="125615" bIns="628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5977597" y="6172200"/>
                <a:ext cx="194602" cy="228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1288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7984850" y="6734481"/>
                <a:ext cx="375299" cy="3521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3" name="Oval 32"/>
            <p:cNvSpPr/>
            <p:nvPr/>
          </p:nvSpPr>
          <p:spPr bwMode="auto">
            <a:xfrm>
              <a:off x="7302863" y="1193124"/>
              <a:ext cx="1371599" cy="1333202"/>
            </a:xfrm>
            <a:prstGeom prst="ellipse">
              <a:avLst/>
            </a:prstGeom>
            <a:noFill/>
            <a:ln w="190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961503" y="2994012"/>
              <a:ext cx="1371599" cy="1333202"/>
            </a:xfrm>
            <a:prstGeom prst="ellipse">
              <a:avLst/>
            </a:prstGeom>
            <a:noFill/>
            <a:ln w="190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878579" y="4559132"/>
              <a:ext cx="1371599" cy="1333202"/>
            </a:xfrm>
            <a:prstGeom prst="ellipse">
              <a:avLst/>
            </a:prstGeom>
            <a:noFill/>
            <a:ln w="190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0256309" y="5090815"/>
              <a:ext cx="1371599" cy="1333202"/>
            </a:xfrm>
            <a:prstGeom prst="ellipse">
              <a:avLst/>
            </a:prstGeom>
            <a:noFill/>
            <a:ln w="190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032937" y="4925477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Batang" panose="02030600000101010101" pitchFamily="18" charset="-127"/>
                <a:cs typeface="Times New Roman" panose="02020603050405020304" pitchFamily="18" charset="0"/>
              </a:rPr>
              <a:t>96%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45954" y="3374094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5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Batang" panose="02030600000101010101" pitchFamily="18" charset="-127"/>
                <a:cs typeface="Times New Roman" panose="02020603050405020304" pitchFamily="18" charset="0"/>
              </a:rPr>
              <a:t>10M+ </a:t>
            </a:r>
            <a:endParaRPr lang="en-US" sz="3200" dirty="0">
              <a:solidFill>
                <a:srgbClr val="0085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7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Benefits 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17205" y="1981200"/>
            <a:ext cx="7172324" cy="4505325"/>
            <a:chOff x="3322639" y="2438400"/>
            <a:chExt cx="7172324" cy="4505325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 bwMode="auto">
            <a:xfrm>
              <a:off x="3322639" y="2438400"/>
              <a:ext cx="7172324" cy="4505325"/>
              <a:chOff x="713" y="1601"/>
              <a:chExt cx="4518" cy="2838"/>
            </a:xfrm>
          </p:grpSpPr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851" y="1601"/>
                <a:ext cx="509" cy="1675"/>
              </a:xfrm>
              <a:custGeom>
                <a:avLst/>
                <a:gdLst>
                  <a:gd name="T0" fmla="*/ 40 w 40"/>
                  <a:gd name="T1" fmla="*/ 107 h 131"/>
                  <a:gd name="T2" fmla="*/ 40 w 40"/>
                  <a:gd name="T3" fmla="*/ 0 h 131"/>
                  <a:gd name="T4" fmla="*/ 0 w 40"/>
                  <a:gd name="T5" fmla="*/ 0 h 131"/>
                  <a:gd name="T6" fmla="*/ 0 w 40"/>
                  <a:gd name="T7" fmla="*/ 131 h 131"/>
                  <a:gd name="T8" fmla="*/ 4 w 40"/>
                  <a:gd name="T9" fmla="*/ 129 h 131"/>
                  <a:gd name="T10" fmla="*/ 40 w 40"/>
                  <a:gd name="T11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1">
                    <a:moveTo>
                      <a:pt x="40" y="107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1" y="130"/>
                      <a:pt x="3" y="130"/>
                      <a:pt x="4" y="129"/>
                    </a:cubicBezTo>
                    <a:cubicBezTo>
                      <a:pt x="16" y="122"/>
                      <a:pt x="28" y="114"/>
                      <a:pt x="40" y="107"/>
                    </a:cubicBezTo>
                    <a:close/>
                  </a:path>
                </a:pathLst>
              </a:custGeom>
              <a:noFill/>
              <a:ln w="39688" cap="flat">
                <a:solidFill>
                  <a:srgbClr val="E53E3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713" y="2163"/>
                <a:ext cx="4518" cy="2276"/>
              </a:xfrm>
              <a:custGeom>
                <a:avLst/>
                <a:gdLst>
                  <a:gd name="T0" fmla="*/ 319 w 355"/>
                  <a:gd name="T1" fmla="*/ 4 h 178"/>
                  <a:gd name="T2" fmla="*/ 284 w 355"/>
                  <a:gd name="T3" fmla="*/ 9 h 178"/>
                  <a:gd name="T4" fmla="*/ 294 w 355"/>
                  <a:gd name="T5" fmla="*/ 22 h 178"/>
                  <a:gd name="T6" fmla="*/ 254 w 355"/>
                  <a:gd name="T7" fmla="*/ 51 h 178"/>
                  <a:gd name="T8" fmla="*/ 103 w 355"/>
                  <a:gd name="T9" fmla="*/ 124 h 178"/>
                  <a:gd name="T10" fmla="*/ 21 w 355"/>
                  <a:gd name="T11" fmla="*/ 117 h 178"/>
                  <a:gd name="T12" fmla="*/ 33 w 355"/>
                  <a:gd name="T13" fmla="*/ 75 h 178"/>
                  <a:gd name="T14" fmla="*/ 9 w 355"/>
                  <a:gd name="T15" fmla="*/ 141 h 178"/>
                  <a:gd name="T16" fmla="*/ 50 w 355"/>
                  <a:gd name="T17" fmla="*/ 161 h 178"/>
                  <a:gd name="T18" fmla="*/ 50 w 355"/>
                  <a:gd name="T19" fmla="*/ 178 h 178"/>
                  <a:gd name="T20" fmla="*/ 90 w 355"/>
                  <a:gd name="T21" fmla="*/ 178 h 178"/>
                  <a:gd name="T22" fmla="*/ 90 w 355"/>
                  <a:gd name="T23" fmla="*/ 158 h 178"/>
                  <a:gd name="T24" fmla="*/ 109 w 355"/>
                  <a:gd name="T25" fmla="*/ 154 h 178"/>
                  <a:gd name="T26" fmla="*/ 109 w 355"/>
                  <a:gd name="T27" fmla="*/ 178 h 178"/>
                  <a:gd name="T28" fmla="*/ 148 w 355"/>
                  <a:gd name="T29" fmla="*/ 178 h 178"/>
                  <a:gd name="T30" fmla="*/ 148 w 355"/>
                  <a:gd name="T31" fmla="*/ 142 h 178"/>
                  <a:gd name="T32" fmla="*/ 168 w 355"/>
                  <a:gd name="T33" fmla="*/ 134 h 178"/>
                  <a:gd name="T34" fmla="*/ 168 w 355"/>
                  <a:gd name="T35" fmla="*/ 178 h 178"/>
                  <a:gd name="T36" fmla="*/ 208 w 355"/>
                  <a:gd name="T37" fmla="*/ 178 h 178"/>
                  <a:gd name="T38" fmla="*/ 208 w 355"/>
                  <a:gd name="T39" fmla="*/ 117 h 178"/>
                  <a:gd name="T40" fmla="*/ 226 w 355"/>
                  <a:gd name="T41" fmla="*/ 108 h 178"/>
                  <a:gd name="T42" fmla="*/ 226 w 355"/>
                  <a:gd name="T43" fmla="*/ 178 h 178"/>
                  <a:gd name="T44" fmla="*/ 266 w 355"/>
                  <a:gd name="T45" fmla="*/ 178 h 178"/>
                  <a:gd name="T46" fmla="*/ 266 w 355"/>
                  <a:gd name="T47" fmla="*/ 87 h 178"/>
                  <a:gd name="T48" fmla="*/ 277 w 355"/>
                  <a:gd name="T49" fmla="*/ 80 h 178"/>
                  <a:gd name="T50" fmla="*/ 277 w 355"/>
                  <a:gd name="T51" fmla="*/ 178 h 178"/>
                  <a:gd name="T52" fmla="*/ 317 w 355"/>
                  <a:gd name="T53" fmla="*/ 178 h 178"/>
                  <a:gd name="T54" fmla="*/ 317 w 355"/>
                  <a:gd name="T55" fmla="*/ 55 h 178"/>
                  <a:gd name="T56" fmla="*/ 317 w 355"/>
                  <a:gd name="T57" fmla="*/ 55 h 178"/>
                  <a:gd name="T58" fmla="*/ 318 w 355"/>
                  <a:gd name="T59" fmla="*/ 53 h 178"/>
                  <a:gd name="T60" fmla="*/ 329 w 355"/>
                  <a:gd name="T61" fmla="*/ 67 h 178"/>
                  <a:gd name="T62" fmla="*/ 342 w 355"/>
                  <a:gd name="T63" fmla="*/ 34 h 178"/>
                  <a:gd name="T64" fmla="*/ 355 w 355"/>
                  <a:gd name="T65" fmla="*/ 0 h 178"/>
                  <a:gd name="T66" fmla="*/ 319 w 355"/>
                  <a:gd name="T67" fmla="*/ 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178">
                    <a:moveTo>
                      <a:pt x="319" y="4"/>
                    </a:moveTo>
                    <a:cubicBezTo>
                      <a:pt x="284" y="9"/>
                      <a:pt x="284" y="9"/>
                      <a:pt x="284" y="9"/>
                    </a:cubicBezTo>
                    <a:cubicBezTo>
                      <a:pt x="294" y="22"/>
                      <a:pt x="294" y="22"/>
                      <a:pt x="294" y="22"/>
                    </a:cubicBezTo>
                    <a:cubicBezTo>
                      <a:pt x="282" y="32"/>
                      <a:pt x="268" y="42"/>
                      <a:pt x="254" y="51"/>
                    </a:cubicBezTo>
                    <a:cubicBezTo>
                      <a:pt x="211" y="79"/>
                      <a:pt x="153" y="109"/>
                      <a:pt x="103" y="124"/>
                    </a:cubicBezTo>
                    <a:cubicBezTo>
                      <a:pt x="63" y="136"/>
                      <a:pt x="30" y="134"/>
                      <a:pt x="21" y="117"/>
                    </a:cubicBezTo>
                    <a:cubicBezTo>
                      <a:pt x="15" y="107"/>
                      <a:pt x="20" y="91"/>
                      <a:pt x="33" y="75"/>
                    </a:cubicBezTo>
                    <a:cubicBezTo>
                      <a:pt x="10" y="101"/>
                      <a:pt x="0" y="124"/>
                      <a:pt x="9" y="141"/>
                    </a:cubicBezTo>
                    <a:cubicBezTo>
                      <a:pt x="15" y="153"/>
                      <a:pt x="29" y="160"/>
                      <a:pt x="50" y="161"/>
                    </a:cubicBezTo>
                    <a:cubicBezTo>
                      <a:pt x="50" y="178"/>
                      <a:pt x="50" y="178"/>
                      <a:pt x="50" y="178"/>
                    </a:cubicBezTo>
                    <a:cubicBezTo>
                      <a:pt x="90" y="178"/>
                      <a:pt x="90" y="178"/>
                      <a:pt x="90" y="178"/>
                    </a:cubicBezTo>
                    <a:cubicBezTo>
                      <a:pt x="90" y="158"/>
                      <a:pt x="90" y="158"/>
                      <a:pt x="90" y="158"/>
                    </a:cubicBezTo>
                    <a:cubicBezTo>
                      <a:pt x="96" y="157"/>
                      <a:pt x="102" y="156"/>
                      <a:pt x="109" y="154"/>
                    </a:cubicBezTo>
                    <a:cubicBezTo>
                      <a:pt x="109" y="178"/>
                      <a:pt x="109" y="178"/>
                      <a:pt x="109" y="178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48" y="142"/>
                      <a:pt x="148" y="142"/>
                      <a:pt x="148" y="142"/>
                    </a:cubicBezTo>
                    <a:cubicBezTo>
                      <a:pt x="155" y="139"/>
                      <a:pt x="162" y="137"/>
                      <a:pt x="168" y="134"/>
                    </a:cubicBezTo>
                    <a:cubicBezTo>
                      <a:pt x="168" y="178"/>
                      <a:pt x="168" y="178"/>
                      <a:pt x="168" y="178"/>
                    </a:cubicBezTo>
                    <a:cubicBezTo>
                      <a:pt x="208" y="178"/>
                      <a:pt x="208" y="178"/>
                      <a:pt x="208" y="178"/>
                    </a:cubicBezTo>
                    <a:cubicBezTo>
                      <a:pt x="208" y="117"/>
                      <a:pt x="208" y="117"/>
                      <a:pt x="208" y="117"/>
                    </a:cubicBezTo>
                    <a:cubicBezTo>
                      <a:pt x="214" y="114"/>
                      <a:pt x="220" y="111"/>
                      <a:pt x="226" y="108"/>
                    </a:cubicBezTo>
                    <a:cubicBezTo>
                      <a:pt x="226" y="178"/>
                      <a:pt x="226" y="178"/>
                      <a:pt x="226" y="178"/>
                    </a:cubicBezTo>
                    <a:cubicBezTo>
                      <a:pt x="266" y="178"/>
                      <a:pt x="266" y="178"/>
                      <a:pt x="266" y="178"/>
                    </a:cubicBezTo>
                    <a:cubicBezTo>
                      <a:pt x="266" y="87"/>
                      <a:pt x="266" y="87"/>
                      <a:pt x="266" y="87"/>
                    </a:cubicBezTo>
                    <a:cubicBezTo>
                      <a:pt x="269" y="85"/>
                      <a:pt x="273" y="82"/>
                      <a:pt x="277" y="80"/>
                    </a:cubicBezTo>
                    <a:cubicBezTo>
                      <a:pt x="277" y="178"/>
                      <a:pt x="277" y="178"/>
                      <a:pt x="277" y="178"/>
                    </a:cubicBezTo>
                    <a:cubicBezTo>
                      <a:pt x="317" y="178"/>
                      <a:pt x="317" y="178"/>
                      <a:pt x="317" y="178"/>
                    </a:cubicBezTo>
                    <a:cubicBezTo>
                      <a:pt x="317" y="55"/>
                      <a:pt x="317" y="55"/>
                      <a:pt x="317" y="55"/>
                    </a:cubicBezTo>
                    <a:cubicBezTo>
                      <a:pt x="317" y="55"/>
                      <a:pt x="317" y="55"/>
                      <a:pt x="317" y="55"/>
                    </a:cubicBezTo>
                    <a:cubicBezTo>
                      <a:pt x="317" y="54"/>
                      <a:pt x="318" y="54"/>
                      <a:pt x="318" y="53"/>
                    </a:cubicBezTo>
                    <a:cubicBezTo>
                      <a:pt x="329" y="67"/>
                      <a:pt x="329" y="67"/>
                      <a:pt x="329" y="67"/>
                    </a:cubicBezTo>
                    <a:cubicBezTo>
                      <a:pt x="342" y="34"/>
                      <a:pt x="342" y="34"/>
                      <a:pt x="342" y="34"/>
                    </a:cubicBezTo>
                    <a:cubicBezTo>
                      <a:pt x="355" y="0"/>
                      <a:pt x="355" y="0"/>
                      <a:pt x="355" y="0"/>
                    </a:cubicBezTo>
                    <a:lnTo>
                      <a:pt x="319" y="4"/>
                    </a:lnTo>
                    <a:close/>
                  </a:path>
                </a:pathLst>
              </a:custGeom>
              <a:noFill/>
              <a:ln w="9525">
                <a:solidFill>
                  <a:schemeClr val="accent3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3589" y="1601"/>
                <a:ext cx="510" cy="1227"/>
              </a:xfrm>
              <a:custGeom>
                <a:avLst/>
                <a:gdLst>
                  <a:gd name="T0" fmla="*/ 40 w 40"/>
                  <a:gd name="T1" fmla="*/ 71 h 96"/>
                  <a:gd name="T2" fmla="*/ 40 w 40"/>
                  <a:gd name="T3" fmla="*/ 0 h 96"/>
                  <a:gd name="T4" fmla="*/ 0 w 40"/>
                  <a:gd name="T5" fmla="*/ 0 h 96"/>
                  <a:gd name="T6" fmla="*/ 0 w 40"/>
                  <a:gd name="T7" fmla="*/ 96 h 96"/>
                  <a:gd name="T8" fmla="*/ 23 w 40"/>
                  <a:gd name="T9" fmla="*/ 82 h 96"/>
                  <a:gd name="T10" fmla="*/ 40 w 40"/>
                  <a:gd name="T11" fmla="*/ 7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96">
                    <a:moveTo>
                      <a:pt x="40" y="71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8" y="91"/>
                      <a:pt x="15" y="87"/>
                      <a:pt x="23" y="82"/>
                    </a:cubicBezTo>
                    <a:cubicBezTo>
                      <a:pt x="28" y="78"/>
                      <a:pt x="34" y="75"/>
                      <a:pt x="40" y="71"/>
                    </a:cubicBezTo>
                    <a:close/>
                  </a:path>
                </a:pathLst>
              </a:custGeom>
              <a:noFill/>
              <a:ln w="39688" cap="flat">
                <a:solidFill>
                  <a:srgbClr val="AAD095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4239" y="1601"/>
                <a:ext cx="509" cy="613"/>
              </a:xfrm>
              <a:custGeom>
                <a:avLst/>
                <a:gdLst>
                  <a:gd name="T0" fmla="*/ 509 w 509"/>
                  <a:gd name="T1" fmla="*/ 524 h 613"/>
                  <a:gd name="T2" fmla="*/ 509 w 509"/>
                  <a:gd name="T3" fmla="*/ 0 h 613"/>
                  <a:gd name="T4" fmla="*/ 0 w 509"/>
                  <a:gd name="T5" fmla="*/ 0 h 613"/>
                  <a:gd name="T6" fmla="*/ 0 w 509"/>
                  <a:gd name="T7" fmla="*/ 613 h 613"/>
                  <a:gd name="T8" fmla="*/ 509 w 509"/>
                  <a:gd name="T9" fmla="*/ 524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9" h="613">
                    <a:moveTo>
                      <a:pt x="509" y="524"/>
                    </a:moveTo>
                    <a:lnTo>
                      <a:pt x="509" y="0"/>
                    </a:lnTo>
                    <a:lnTo>
                      <a:pt x="0" y="0"/>
                    </a:lnTo>
                    <a:lnTo>
                      <a:pt x="0" y="613"/>
                    </a:lnTo>
                    <a:lnTo>
                      <a:pt x="509" y="524"/>
                    </a:lnTo>
                    <a:close/>
                  </a:path>
                </a:pathLst>
              </a:custGeom>
              <a:noFill/>
              <a:ln w="39688" cap="flat">
                <a:solidFill>
                  <a:srgbClr val="703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349" y="1601"/>
                <a:ext cx="510" cy="2173"/>
              </a:xfrm>
              <a:custGeom>
                <a:avLst/>
                <a:gdLst>
                  <a:gd name="T0" fmla="*/ 40 w 40"/>
                  <a:gd name="T1" fmla="*/ 164 h 170"/>
                  <a:gd name="T2" fmla="*/ 40 w 40"/>
                  <a:gd name="T3" fmla="*/ 0 h 170"/>
                  <a:gd name="T4" fmla="*/ 0 w 40"/>
                  <a:gd name="T5" fmla="*/ 0 h 170"/>
                  <a:gd name="T6" fmla="*/ 0 w 40"/>
                  <a:gd name="T7" fmla="*/ 169 h 170"/>
                  <a:gd name="T8" fmla="*/ 0 w 40"/>
                  <a:gd name="T9" fmla="*/ 169 h 170"/>
                  <a:gd name="T10" fmla="*/ 40 w 40"/>
                  <a:gd name="T11" fmla="*/ 1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70">
                    <a:moveTo>
                      <a:pt x="40" y="164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14" y="170"/>
                      <a:pt x="24" y="168"/>
                      <a:pt x="40" y="164"/>
                    </a:cubicBezTo>
                    <a:close/>
                  </a:path>
                </a:pathLst>
              </a:custGeom>
              <a:noFill/>
              <a:ln w="39688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2100" y="1601"/>
                <a:ext cx="497" cy="2007"/>
              </a:xfrm>
              <a:custGeom>
                <a:avLst/>
                <a:gdLst>
                  <a:gd name="T0" fmla="*/ 39 w 39"/>
                  <a:gd name="T1" fmla="*/ 0 h 157"/>
                  <a:gd name="T2" fmla="*/ 0 w 39"/>
                  <a:gd name="T3" fmla="*/ 0 h 157"/>
                  <a:gd name="T4" fmla="*/ 0 w 39"/>
                  <a:gd name="T5" fmla="*/ 157 h 157"/>
                  <a:gd name="T6" fmla="*/ 39 w 39"/>
                  <a:gd name="T7" fmla="*/ 139 h 157"/>
                  <a:gd name="T8" fmla="*/ 39 w 39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7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2" y="152"/>
                      <a:pt x="26" y="146"/>
                      <a:pt x="39" y="139"/>
                    </a:cubicBezTo>
                    <a:lnTo>
                      <a:pt x="39" y="0"/>
                    </a:lnTo>
                    <a:close/>
                  </a:path>
                </a:pathLst>
              </a:custGeom>
              <a:noFill/>
              <a:ln w="39688" cap="flat">
                <a:solidFill>
                  <a:srgbClr val="F7964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8940422" y="2530545"/>
              <a:ext cx="787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7030A0"/>
                  </a:solidFill>
                  <a:latin typeface="Arial Rounded MT Bold" panose="020F0704030504030204" pitchFamily="34" charset="0"/>
                </a:rPr>
                <a:t>$</a:t>
              </a:r>
            </a:p>
          </p:txBody>
        </p:sp>
      </p:grpSp>
      <p:grpSp>
        <p:nvGrpSpPr>
          <p:cNvPr id="48" name="Group 16"/>
          <p:cNvGrpSpPr>
            <a:grpSpLocks noChangeAspect="1"/>
          </p:cNvGrpSpPr>
          <p:nvPr/>
        </p:nvGrpSpPr>
        <p:grpSpPr bwMode="auto">
          <a:xfrm>
            <a:off x="10743100" y="2438400"/>
            <a:ext cx="479861" cy="596900"/>
            <a:chOff x="1584" y="1056"/>
            <a:chExt cx="164" cy="204"/>
          </a:xfrm>
          <a:solidFill>
            <a:schemeClr val="accent1"/>
          </a:solidFill>
        </p:grpSpPr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1610" y="1087"/>
              <a:ext cx="112" cy="9"/>
            </a:xfrm>
            <a:custGeom>
              <a:avLst/>
              <a:gdLst>
                <a:gd name="T0" fmla="*/ 411 w 430"/>
                <a:gd name="T1" fmla="*/ 0 h 34"/>
                <a:gd name="T2" fmla="*/ 19 w 430"/>
                <a:gd name="T3" fmla="*/ 0 h 34"/>
                <a:gd name="T4" fmla="*/ 0 w 430"/>
                <a:gd name="T5" fmla="*/ 17 h 34"/>
                <a:gd name="T6" fmla="*/ 19 w 430"/>
                <a:gd name="T7" fmla="*/ 34 h 34"/>
                <a:gd name="T8" fmla="*/ 411 w 430"/>
                <a:gd name="T9" fmla="*/ 34 h 34"/>
                <a:gd name="T10" fmla="*/ 430 w 430"/>
                <a:gd name="T11" fmla="*/ 17 h 34"/>
                <a:gd name="T12" fmla="*/ 411 w 430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34">
                  <a:moveTo>
                    <a:pt x="41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19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21" y="34"/>
                    <a:pt x="430" y="26"/>
                    <a:pt x="430" y="17"/>
                  </a:cubicBezTo>
                  <a:cubicBezTo>
                    <a:pt x="430" y="8"/>
                    <a:pt x="421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1610" y="1107"/>
              <a:ext cx="112" cy="9"/>
            </a:xfrm>
            <a:custGeom>
              <a:avLst/>
              <a:gdLst>
                <a:gd name="T0" fmla="*/ 411 w 430"/>
                <a:gd name="T1" fmla="*/ 0 h 33"/>
                <a:gd name="T2" fmla="*/ 19 w 430"/>
                <a:gd name="T3" fmla="*/ 0 h 33"/>
                <a:gd name="T4" fmla="*/ 0 w 430"/>
                <a:gd name="T5" fmla="*/ 16 h 33"/>
                <a:gd name="T6" fmla="*/ 19 w 430"/>
                <a:gd name="T7" fmla="*/ 33 h 33"/>
                <a:gd name="T8" fmla="*/ 411 w 430"/>
                <a:gd name="T9" fmla="*/ 33 h 33"/>
                <a:gd name="T10" fmla="*/ 430 w 430"/>
                <a:gd name="T11" fmla="*/ 16 h 33"/>
                <a:gd name="T12" fmla="*/ 411 w 43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33">
                  <a:moveTo>
                    <a:pt x="41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7"/>
                    <a:pt x="0" y="16"/>
                  </a:cubicBezTo>
                  <a:cubicBezTo>
                    <a:pt x="0" y="26"/>
                    <a:pt x="9" y="33"/>
                    <a:pt x="19" y="33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421" y="33"/>
                    <a:pt x="430" y="26"/>
                    <a:pt x="430" y="16"/>
                  </a:cubicBezTo>
                  <a:cubicBezTo>
                    <a:pt x="430" y="7"/>
                    <a:pt x="421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1610" y="1127"/>
              <a:ext cx="63" cy="9"/>
            </a:xfrm>
            <a:custGeom>
              <a:avLst/>
              <a:gdLst>
                <a:gd name="T0" fmla="*/ 223 w 242"/>
                <a:gd name="T1" fmla="*/ 33 h 33"/>
                <a:gd name="T2" fmla="*/ 242 w 242"/>
                <a:gd name="T3" fmla="*/ 17 h 33"/>
                <a:gd name="T4" fmla="*/ 223 w 242"/>
                <a:gd name="T5" fmla="*/ 0 h 33"/>
                <a:gd name="T6" fmla="*/ 19 w 242"/>
                <a:gd name="T7" fmla="*/ 0 h 33"/>
                <a:gd name="T8" fmla="*/ 0 w 242"/>
                <a:gd name="T9" fmla="*/ 17 h 33"/>
                <a:gd name="T10" fmla="*/ 19 w 242"/>
                <a:gd name="T11" fmla="*/ 33 h 33"/>
                <a:gd name="T12" fmla="*/ 223 w 24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33">
                  <a:moveTo>
                    <a:pt x="223" y="33"/>
                  </a:moveTo>
                  <a:cubicBezTo>
                    <a:pt x="234" y="33"/>
                    <a:pt x="242" y="26"/>
                    <a:pt x="242" y="17"/>
                  </a:cubicBezTo>
                  <a:cubicBezTo>
                    <a:pt x="242" y="8"/>
                    <a:pt x="234" y="0"/>
                    <a:pt x="22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3"/>
                    <a:pt x="19" y="33"/>
                  </a:cubicBezTo>
                  <a:lnTo>
                    <a:pt x="22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1584" y="1056"/>
              <a:ext cx="164" cy="204"/>
            </a:xfrm>
            <a:custGeom>
              <a:avLst/>
              <a:gdLst>
                <a:gd name="T0" fmla="*/ 578 w 634"/>
                <a:gd name="T1" fmla="*/ 0 h 790"/>
                <a:gd name="T2" fmla="*/ 56 w 634"/>
                <a:gd name="T3" fmla="*/ 0 h 790"/>
                <a:gd name="T4" fmla="*/ 0 w 634"/>
                <a:gd name="T5" fmla="*/ 56 h 790"/>
                <a:gd name="T6" fmla="*/ 0 w 634"/>
                <a:gd name="T7" fmla="*/ 734 h 790"/>
                <a:gd name="T8" fmla="*/ 56 w 634"/>
                <a:gd name="T9" fmla="*/ 790 h 790"/>
                <a:gd name="T10" fmla="*/ 578 w 634"/>
                <a:gd name="T11" fmla="*/ 790 h 790"/>
                <a:gd name="T12" fmla="*/ 634 w 634"/>
                <a:gd name="T13" fmla="*/ 734 h 790"/>
                <a:gd name="T14" fmla="*/ 634 w 634"/>
                <a:gd name="T15" fmla="*/ 56 h 790"/>
                <a:gd name="T16" fmla="*/ 578 w 634"/>
                <a:gd name="T17" fmla="*/ 0 h 790"/>
                <a:gd name="T18" fmla="*/ 596 w 634"/>
                <a:gd name="T19" fmla="*/ 734 h 790"/>
                <a:gd name="T20" fmla="*/ 578 w 634"/>
                <a:gd name="T21" fmla="*/ 752 h 790"/>
                <a:gd name="T22" fmla="*/ 56 w 634"/>
                <a:gd name="T23" fmla="*/ 752 h 790"/>
                <a:gd name="T24" fmla="*/ 38 w 634"/>
                <a:gd name="T25" fmla="*/ 734 h 790"/>
                <a:gd name="T26" fmla="*/ 38 w 634"/>
                <a:gd name="T27" fmla="*/ 56 h 790"/>
                <a:gd name="T28" fmla="*/ 56 w 634"/>
                <a:gd name="T29" fmla="*/ 38 h 790"/>
                <a:gd name="T30" fmla="*/ 578 w 634"/>
                <a:gd name="T31" fmla="*/ 38 h 790"/>
                <a:gd name="T32" fmla="*/ 596 w 634"/>
                <a:gd name="T33" fmla="*/ 56 h 790"/>
                <a:gd name="T34" fmla="*/ 596 w 634"/>
                <a:gd name="T35" fmla="*/ 73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4" h="790">
                  <a:moveTo>
                    <a:pt x="578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34"/>
                    <a:pt x="0" y="734"/>
                    <a:pt x="0" y="734"/>
                  </a:cubicBezTo>
                  <a:cubicBezTo>
                    <a:pt x="0" y="765"/>
                    <a:pt x="25" y="790"/>
                    <a:pt x="56" y="790"/>
                  </a:cubicBezTo>
                  <a:cubicBezTo>
                    <a:pt x="578" y="790"/>
                    <a:pt x="578" y="790"/>
                    <a:pt x="578" y="790"/>
                  </a:cubicBezTo>
                  <a:cubicBezTo>
                    <a:pt x="609" y="790"/>
                    <a:pt x="634" y="765"/>
                    <a:pt x="634" y="734"/>
                  </a:cubicBezTo>
                  <a:cubicBezTo>
                    <a:pt x="634" y="56"/>
                    <a:pt x="634" y="56"/>
                    <a:pt x="634" y="56"/>
                  </a:cubicBezTo>
                  <a:cubicBezTo>
                    <a:pt x="634" y="25"/>
                    <a:pt x="609" y="0"/>
                    <a:pt x="578" y="0"/>
                  </a:cubicBezTo>
                  <a:close/>
                  <a:moveTo>
                    <a:pt x="596" y="734"/>
                  </a:moveTo>
                  <a:cubicBezTo>
                    <a:pt x="596" y="744"/>
                    <a:pt x="588" y="752"/>
                    <a:pt x="578" y="752"/>
                  </a:cubicBezTo>
                  <a:cubicBezTo>
                    <a:pt x="56" y="752"/>
                    <a:pt x="56" y="752"/>
                    <a:pt x="56" y="752"/>
                  </a:cubicBezTo>
                  <a:cubicBezTo>
                    <a:pt x="46" y="752"/>
                    <a:pt x="38" y="744"/>
                    <a:pt x="38" y="734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46"/>
                    <a:pt x="46" y="38"/>
                    <a:pt x="56" y="38"/>
                  </a:cubicBezTo>
                  <a:cubicBezTo>
                    <a:pt x="578" y="38"/>
                    <a:pt x="578" y="38"/>
                    <a:pt x="578" y="38"/>
                  </a:cubicBezTo>
                  <a:cubicBezTo>
                    <a:pt x="588" y="38"/>
                    <a:pt x="596" y="46"/>
                    <a:pt x="596" y="56"/>
                  </a:cubicBezTo>
                  <a:lnTo>
                    <a:pt x="596" y="7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1642" y="1184"/>
              <a:ext cx="20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1616" y="1206"/>
              <a:ext cx="20" cy="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1668" y="1195"/>
              <a:ext cx="20" cy="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1694" y="1178"/>
              <a:ext cx="20" cy="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1614" y="1145"/>
              <a:ext cx="101" cy="52"/>
            </a:xfrm>
            <a:custGeom>
              <a:avLst/>
              <a:gdLst>
                <a:gd name="T0" fmla="*/ 64 w 101"/>
                <a:gd name="T1" fmla="*/ 32 h 52"/>
                <a:gd name="T2" fmla="*/ 38 w 101"/>
                <a:gd name="T3" fmla="*/ 10 h 52"/>
                <a:gd name="T4" fmla="*/ 0 w 101"/>
                <a:gd name="T5" fmla="*/ 47 h 52"/>
                <a:gd name="T6" fmla="*/ 4 w 101"/>
                <a:gd name="T7" fmla="*/ 52 h 52"/>
                <a:gd name="T8" fmla="*/ 38 w 101"/>
                <a:gd name="T9" fmla="*/ 19 h 52"/>
                <a:gd name="T10" fmla="*/ 64 w 101"/>
                <a:gd name="T11" fmla="*/ 41 h 52"/>
                <a:gd name="T12" fmla="*/ 101 w 101"/>
                <a:gd name="T13" fmla="*/ 5 h 52"/>
                <a:gd name="T14" fmla="*/ 96 w 101"/>
                <a:gd name="T15" fmla="*/ 0 h 52"/>
                <a:gd name="T16" fmla="*/ 64 w 101"/>
                <a:gd name="T17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2">
                  <a:moveTo>
                    <a:pt x="64" y="32"/>
                  </a:moveTo>
                  <a:lnTo>
                    <a:pt x="38" y="10"/>
                  </a:lnTo>
                  <a:lnTo>
                    <a:pt x="0" y="47"/>
                  </a:lnTo>
                  <a:lnTo>
                    <a:pt x="4" y="52"/>
                  </a:lnTo>
                  <a:lnTo>
                    <a:pt x="38" y="19"/>
                  </a:lnTo>
                  <a:lnTo>
                    <a:pt x="64" y="41"/>
                  </a:lnTo>
                  <a:lnTo>
                    <a:pt x="101" y="5"/>
                  </a:lnTo>
                  <a:lnTo>
                    <a:pt x="96" y="0"/>
                  </a:lnTo>
                  <a:lnTo>
                    <a:pt x="6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10"/>
          <p:cNvGrpSpPr>
            <a:grpSpLocks noChangeAspect="1"/>
          </p:cNvGrpSpPr>
          <p:nvPr/>
        </p:nvGrpSpPr>
        <p:grpSpPr bwMode="auto">
          <a:xfrm>
            <a:off x="9550168" y="2672479"/>
            <a:ext cx="627887" cy="657992"/>
            <a:chOff x="2876" y="2142"/>
            <a:chExt cx="584" cy="612"/>
          </a:xfrm>
          <a:solidFill>
            <a:schemeClr val="accent6"/>
          </a:solidFill>
        </p:grpSpPr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2876" y="2142"/>
              <a:ext cx="584" cy="612"/>
            </a:xfrm>
            <a:custGeom>
              <a:avLst/>
              <a:gdLst>
                <a:gd name="T0" fmla="*/ 196 w 244"/>
                <a:gd name="T1" fmla="*/ 134 h 256"/>
                <a:gd name="T2" fmla="*/ 196 w 244"/>
                <a:gd name="T3" fmla="*/ 0 h 256"/>
                <a:gd name="T4" fmla="*/ 40 w 244"/>
                <a:gd name="T5" fmla="*/ 0 h 256"/>
                <a:gd name="T6" fmla="*/ 40 w 244"/>
                <a:gd name="T7" fmla="*/ 20 h 256"/>
                <a:gd name="T8" fmla="*/ 21 w 244"/>
                <a:gd name="T9" fmla="*/ 20 h 256"/>
                <a:gd name="T10" fmla="*/ 21 w 244"/>
                <a:gd name="T11" fmla="*/ 40 h 256"/>
                <a:gd name="T12" fmla="*/ 0 w 244"/>
                <a:gd name="T13" fmla="*/ 40 h 256"/>
                <a:gd name="T14" fmla="*/ 0 w 244"/>
                <a:gd name="T15" fmla="*/ 256 h 256"/>
                <a:gd name="T16" fmla="*/ 155 w 244"/>
                <a:gd name="T17" fmla="*/ 256 h 256"/>
                <a:gd name="T18" fmla="*/ 155 w 244"/>
                <a:gd name="T19" fmla="*/ 236 h 256"/>
                <a:gd name="T20" fmla="*/ 177 w 244"/>
                <a:gd name="T21" fmla="*/ 236 h 256"/>
                <a:gd name="T22" fmla="*/ 177 w 244"/>
                <a:gd name="T23" fmla="*/ 166 h 256"/>
                <a:gd name="T24" fmla="*/ 219 w 244"/>
                <a:gd name="T25" fmla="*/ 166 h 256"/>
                <a:gd name="T26" fmla="*/ 220 w 244"/>
                <a:gd name="T27" fmla="*/ 166 h 256"/>
                <a:gd name="T28" fmla="*/ 244 w 244"/>
                <a:gd name="T29" fmla="*/ 140 h 256"/>
                <a:gd name="T30" fmla="*/ 244 w 244"/>
                <a:gd name="T31" fmla="*/ 134 h 256"/>
                <a:gd name="T32" fmla="*/ 196 w 244"/>
                <a:gd name="T33" fmla="*/ 134 h 256"/>
                <a:gd name="T34" fmla="*/ 219 w 244"/>
                <a:gd name="T35" fmla="*/ 158 h 256"/>
                <a:gd name="T36" fmla="*/ 108 w 244"/>
                <a:gd name="T37" fmla="*/ 158 h 256"/>
                <a:gd name="T38" fmla="*/ 91 w 244"/>
                <a:gd name="T39" fmla="*/ 158 h 256"/>
                <a:gd name="T40" fmla="*/ 98 w 244"/>
                <a:gd name="T41" fmla="*/ 142 h 256"/>
                <a:gd name="T42" fmla="*/ 189 w 244"/>
                <a:gd name="T43" fmla="*/ 142 h 256"/>
                <a:gd name="T44" fmla="*/ 193 w 244"/>
                <a:gd name="T45" fmla="*/ 142 h 256"/>
                <a:gd name="T46" fmla="*/ 197 w 244"/>
                <a:gd name="T47" fmla="*/ 142 h 256"/>
                <a:gd name="T48" fmla="*/ 236 w 244"/>
                <a:gd name="T49" fmla="*/ 142 h 256"/>
                <a:gd name="T50" fmla="*/ 220 w 244"/>
                <a:gd name="T51" fmla="*/ 158 h 256"/>
                <a:gd name="T52" fmla="*/ 219 w 244"/>
                <a:gd name="T53" fmla="*/ 158 h 256"/>
                <a:gd name="T54" fmla="*/ 188 w 244"/>
                <a:gd name="T55" fmla="*/ 134 h 256"/>
                <a:gd name="T56" fmla="*/ 90 w 244"/>
                <a:gd name="T57" fmla="*/ 134 h 256"/>
                <a:gd name="T58" fmla="*/ 90 w 244"/>
                <a:gd name="T59" fmla="*/ 140 h 256"/>
                <a:gd name="T60" fmla="*/ 79 w 244"/>
                <a:gd name="T61" fmla="*/ 157 h 256"/>
                <a:gd name="T62" fmla="*/ 71 w 244"/>
                <a:gd name="T63" fmla="*/ 158 h 256"/>
                <a:gd name="T64" fmla="*/ 48 w 244"/>
                <a:gd name="T65" fmla="*/ 135 h 256"/>
                <a:gd name="T66" fmla="*/ 48 w 244"/>
                <a:gd name="T67" fmla="*/ 8 h 256"/>
                <a:gd name="T68" fmla="*/ 188 w 244"/>
                <a:gd name="T69" fmla="*/ 8 h 256"/>
                <a:gd name="T70" fmla="*/ 188 w 244"/>
                <a:gd name="T71" fmla="*/ 134 h 256"/>
                <a:gd name="T72" fmla="*/ 147 w 244"/>
                <a:gd name="T73" fmla="*/ 248 h 256"/>
                <a:gd name="T74" fmla="*/ 8 w 244"/>
                <a:gd name="T75" fmla="*/ 248 h 256"/>
                <a:gd name="T76" fmla="*/ 8 w 244"/>
                <a:gd name="T77" fmla="*/ 48 h 256"/>
                <a:gd name="T78" fmla="*/ 21 w 244"/>
                <a:gd name="T79" fmla="*/ 48 h 256"/>
                <a:gd name="T80" fmla="*/ 21 w 244"/>
                <a:gd name="T81" fmla="*/ 236 h 256"/>
                <a:gd name="T82" fmla="*/ 147 w 244"/>
                <a:gd name="T83" fmla="*/ 236 h 256"/>
                <a:gd name="T84" fmla="*/ 147 w 244"/>
                <a:gd name="T85" fmla="*/ 248 h 256"/>
                <a:gd name="T86" fmla="*/ 169 w 244"/>
                <a:gd name="T87" fmla="*/ 228 h 256"/>
                <a:gd name="T88" fmla="*/ 29 w 244"/>
                <a:gd name="T89" fmla="*/ 228 h 256"/>
                <a:gd name="T90" fmla="*/ 29 w 244"/>
                <a:gd name="T91" fmla="*/ 28 h 256"/>
                <a:gd name="T92" fmla="*/ 40 w 244"/>
                <a:gd name="T93" fmla="*/ 28 h 256"/>
                <a:gd name="T94" fmla="*/ 40 w 244"/>
                <a:gd name="T95" fmla="*/ 135 h 256"/>
                <a:gd name="T96" fmla="*/ 71 w 244"/>
                <a:gd name="T97" fmla="*/ 166 h 256"/>
                <a:gd name="T98" fmla="*/ 71 w 244"/>
                <a:gd name="T99" fmla="*/ 166 h 256"/>
                <a:gd name="T100" fmla="*/ 71 w 244"/>
                <a:gd name="T101" fmla="*/ 166 h 256"/>
                <a:gd name="T102" fmla="*/ 169 w 244"/>
                <a:gd name="T103" fmla="*/ 166 h 256"/>
                <a:gd name="T104" fmla="*/ 169 w 244"/>
                <a:gd name="T105" fmla="*/ 2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4" h="256">
                  <a:moveTo>
                    <a:pt x="196" y="134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5" y="236"/>
                    <a:pt x="155" y="236"/>
                    <a:pt x="155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7" y="166"/>
                    <a:pt x="177" y="166"/>
                    <a:pt x="177" y="166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9" y="166"/>
                    <a:pt x="220" y="166"/>
                    <a:pt x="220" y="166"/>
                  </a:cubicBezTo>
                  <a:cubicBezTo>
                    <a:pt x="234" y="166"/>
                    <a:pt x="244" y="154"/>
                    <a:pt x="244" y="140"/>
                  </a:cubicBezTo>
                  <a:cubicBezTo>
                    <a:pt x="244" y="134"/>
                    <a:pt x="244" y="134"/>
                    <a:pt x="244" y="134"/>
                  </a:cubicBezTo>
                  <a:lnTo>
                    <a:pt x="196" y="134"/>
                  </a:lnTo>
                  <a:close/>
                  <a:moveTo>
                    <a:pt x="219" y="158"/>
                  </a:moveTo>
                  <a:cubicBezTo>
                    <a:pt x="108" y="158"/>
                    <a:pt x="108" y="158"/>
                    <a:pt x="108" y="158"/>
                  </a:cubicBezTo>
                  <a:cubicBezTo>
                    <a:pt x="91" y="158"/>
                    <a:pt x="91" y="158"/>
                    <a:pt x="91" y="158"/>
                  </a:cubicBezTo>
                  <a:cubicBezTo>
                    <a:pt x="95" y="154"/>
                    <a:pt x="98" y="148"/>
                    <a:pt x="98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93" y="142"/>
                    <a:pt x="193" y="142"/>
                    <a:pt x="193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236" y="142"/>
                    <a:pt x="236" y="142"/>
                    <a:pt x="236" y="142"/>
                  </a:cubicBezTo>
                  <a:cubicBezTo>
                    <a:pt x="236" y="151"/>
                    <a:pt x="229" y="158"/>
                    <a:pt x="220" y="158"/>
                  </a:cubicBezTo>
                  <a:cubicBezTo>
                    <a:pt x="219" y="158"/>
                    <a:pt x="219" y="158"/>
                    <a:pt x="219" y="158"/>
                  </a:cubicBezTo>
                  <a:close/>
                  <a:moveTo>
                    <a:pt x="188" y="134"/>
                  </a:moveTo>
                  <a:cubicBezTo>
                    <a:pt x="90" y="134"/>
                    <a:pt x="90" y="134"/>
                    <a:pt x="90" y="134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0" y="148"/>
                    <a:pt x="85" y="154"/>
                    <a:pt x="79" y="157"/>
                  </a:cubicBezTo>
                  <a:cubicBezTo>
                    <a:pt x="76" y="158"/>
                    <a:pt x="73" y="158"/>
                    <a:pt x="71" y="158"/>
                  </a:cubicBezTo>
                  <a:cubicBezTo>
                    <a:pt x="58" y="158"/>
                    <a:pt x="48" y="148"/>
                    <a:pt x="48" y="13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88" y="8"/>
                    <a:pt x="188" y="8"/>
                    <a:pt x="188" y="8"/>
                  </a:cubicBezTo>
                  <a:lnTo>
                    <a:pt x="188" y="134"/>
                  </a:lnTo>
                  <a:close/>
                  <a:moveTo>
                    <a:pt x="147" y="248"/>
                  </a:moveTo>
                  <a:cubicBezTo>
                    <a:pt x="8" y="248"/>
                    <a:pt x="8" y="248"/>
                    <a:pt x="8" y="2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147" y="236"/>
                    <a:pt x="147" y="236"/>
                    <a:pt x="147" y="236"/>
                  </a:cubicBezTo>
                  <a:lnTo>
                    <a:pt x="147" y="248"/>
                  </a:lnTo>
                  <a:close/>
                  <a:moveTo>
                    <a:pt x="169" y="228"/>
                  </a:moveTo>
                  <a:cubicBezTo>
                    <a:pt x="29" y="228"/>
                    <a:pt x="29" y="228"/>
                    <a:pt x="29" y="2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52"/>
                    <a:pt x="54" y="166"/>
                    <a:pt x="71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169" y="166"/>
                    <a:pt x="169" y="166"/>
                    <a:pt x="169" y="166"/>
                  </a:cubicBezTo>
                  <a:lnTo>
                    <a:pt x="169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3056" y="2238"/>
              <a:ext cx="208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3056" y="2276"/>
              <a:ext cx="208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3056" y="2314"/>
              <a:ext cx="208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3056" y="2353"/>
              <a:ext cx="208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3056" y="2391"/>
              <a:ext cx="143" cy="19"/>
            </a:xfrm>
            <a:custGeom>
              <a:avLst/>
              <a:gdLst>
                <a:gd name="T0" fmla="*/ 143 w 143"/>
                <a:gd name="T1" fmla="*/ 9 h 19"/>
                <a:gd name="T2" fmla="*/ 143 w 143"/>
                <a:gd name="T3" fmla="*/ 0 h 19"/>
                <a:gd name="T4" fmla="*/ 0 w 143"/>
                <a:gd name="T5" fmla="*/ 0 h 19"/>
                <a:gd name="T6" fmla="*/ 0 w 143"/>
                <a:gd name="T7" fmla="*/ 19 h 19"/>
                <a:gd name="T8" fmla="*/ 143 w 143"/>
                <a:gd name="T9" fmla="*/ 19 h 19"/>
                <a:gd name="T10" fmla="*/ 143 w 143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9">
                  <a:moveTo>
                    <a:pt x="143" y="9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43" y="19"/>
                  </a:lnTo>
                  <a:lnTo>
                    <a:pt x="14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3001" y="2582"/>
              <a:ext cx="210" cy="19"/>
            </a:xfrm>
            <a:custGeom>
              <a:avLst/>
              <a:gdLst>
                <a:gd name="T0" fmla="*/ 0 w 210"/>
                <a:gd name="T1" fmla="*/ 19 h 19"/>
                <a:gd name="T2" fmla="*/ 210 w 210"/>
                <a:gd name="T3" fmla="*/ 19 h 19"/>
                <a:gd name="T4" fmla="*/ 210 w 210"/>
                <a:gd name="T5" fmla="*/ 9 h 19"/>
                <a:gd name="T6" fmla="*/ 210 w 210"/>
                <a:gd name="T7" fmla="*/ 0 h 19"/>
                <a:gd name="T8" fmla="*/ 0 w 210"/>
                <a:gd name="T9" fmla="*/ 0 h 19"/>
                <a:gd name="T10" fmla="*/ 0 w 210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19">
                  <a:moveTo>
                    <a:pt x="0" y="19"/>
                  </a:moveTo>
                  <a:lnTo>
                    <a:pt x="210" y="19"/>
                  </a:lnTo>
                  <a:lnTo>
                    <a:pt x="210" y="9"/>
                  </a:lnTo>
                  <a:lnTo>
                    <a:pt x="210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3001" y="2620"/>
              <a:ext cx="162" cy="19"/>
            </a:xfrm>
            <a:custGeom>
              <a:avLst/>
              <a:gdLst>
                <a:gd name="T0" fmla="*/ 0 w 162"/>
                <a:gd name="T1" fmla="*/ 19 h 19"/>
                <a:gd name="T2" fmla="*/ 162 w 162"/>
                <a:gd name="T3" fmla="*/ 19 h 19"/>
                <a:gd name="T4" fmla="*/ 162 w 162"/>
                <a:gd name="T5" fmla="*/ 9 h 19"/>
                <a:gd name="T6" fmla="*/ 162 w 162"/>
                <a:gd name="T7" fmla="*/ 0 h 19"/>
                <a:gd name="T8" fmla="*/ 0 w 162"/>
                <a:gd name="T9" fmla="*/ 0 h 19"/>
                <a:gd name="T10" fmla="*/ 0 w 162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9">
                  <a:moveTo>
                    <a:pt x="0" y="19"/>
                  </a:moveTo>
                  <a:lnTo>
                    <a:pt x="162" y="19"/>
                  </a:lnTo>
                  <a:lnTo>
                    <a:pt x="162" y="9"/>
                  </a:lnTo>
                  <a:lnTo>
                    <a:pt x="162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290411" y="3097853"/>
            <a:ext cx="646297" cy="646797"/>
            <a:chOff x="2613163" y="4096991"/>
            <a:chExt cx="860674" cy="861339"/>
          </a:xfrm>
          <a:solidFill>
            <a:schemeClr val="accent5"/>
          </a:solidFill>
        </p:grpSpPr>
        <p:sp>
          <p:nvSpPr>
            <p:cNvPr id="75" name="Oval 5"/>
            <p:cNvSpPr>
              <a:spLocks noChangeArrowheads="1"/>
            </p:cNvSpPr>
            <p:nvPr/>
          </p:nvSpPr>
          <p:spPr bwMode="auto">
            <a:xfrm>
              <a:off x="2944243" y="4212902"/>
              <a:ext cx="198515" cy="19851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2877627" y="4428070"/>
              <a:ext cx="331746" cy="530260"/>
            </a:xfrm>
            <a:custGeom>
              <a:avLst/>
              <a:gdLst>
                <a:gd name="T0" fmla="*/ 462 w 924"/>
                <a:gd name="T1" fmla="*/ 0 h 1477"/>
                <a:gd name="T2" fmla="*/ 0 w 924"/>
                <a:gd name="T3" fmla="*/ 462 h 1477"/>
                <a:gd name="T4" fmla="*/ 0 w 924"/>
                <a:gd name="T5" fmla="*/ 646 h 1477"/>
                <a:gd name="T6" fmla="*/ 185 w 924"/>
                <a:gd name="T7" fmla="*/ 831 h 1477"/>
                <a:gd name="T8" fmla="*/ 185 w 924"/>
                <a:gd name="T9" fmla="*/ 1200 h 1477"/>
                <a:gd name="T10" fmla="*/ 462 w 924"/>
                <a:gd name="T11" fmla="*/ 1477 h 1477"/>
                <a:gd name="T12" fmla="*/ 739 w 924"/>
                <a:gd name="T13" fmla="*/ 1200 h 1477"/>
                <a:gd name="T14" fmla="*/ 739 w 924"/>
                <a:gd name="T15" fmla="*/ 831 h 1477"/>
                <a:gd name="T16" fmla="*/ 924 w 924"/>
                <a:gd name="T17" fmla="*/ 646 h 1477"/>
                <a:gd name="T18" fmla="*/ 924 w 924"/>
                <a:gd name="T19" fmla="*/ 462 h 1477"/>
                <a:gd name="T20" fmla="*/ 462 w 924"/>
                <a:gd name="T21" fmla="*/ 0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4" h="1477"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0" y="748"/>
                    <a:pt x="83" y="831"/>
                    <a:pt x="185" y="831"/>
                  </a:cubicBezTo>
                  <a:cubicBezTo>
                    <a:pt x="185" y="1200"/>
                    <a:pt x="185" y="1200"/>
                    <a:pt x="185" y="1200"/>
                  </a:cubicBezTo>
                  <a:cubicBezTo>
                    <a:pt x="185" y="1353"/>
                    <a:pt x="309" y="1477"/>
                    <a:pt x="462" y="1477"/>
                  </a:cubicBezTo>
                  <a:cubicBezTo>
                    <a:pt x="615" y="1477"/>
                    <a:pt x="739" y="1353"/>
                    <a:pt x="739" y="1200"/>
                  </a:cubicBezTo>
                  <a:cubicBezTo>
                    <a:pt x="739" y="831"/>
                    <a:pt x="739" y="831"/>
                    <a:pt x="739" y="831"/>
                  </a:cubicBezTo>
                  <a:cubicBezTo>
                    <a:pt x="841" y="831"/>
                    <a:pt x="924" y="748"/>
                    <a:pt x="924" y="646"/>
                  </a:cubicBezTo>
                  <a:cubicBezTo>
                    <a:pt x="924" y="462"/>
                    <a:pt x="924" y="462"/>
                    <a:pt x="924" y="462"/>
                  </a:cubicBezTo>
                  <a:cubicBezTo>
                    <a:pt x="924" y="207"/>
                    <a:pt x="717" y="0"/>
                    <a:pt x="46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auto">
            <a:xfrm>
              <a:off x="3209373" y="4096991"/>
              <a:ext cx="197848" cy="19851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3150751" y="4312159"/>
              <a:ext cx="323086" cy="530260"/>
            </a:xfrm>
            <a:custGeom>
              <a:avLst/>
              <a:gdLst>
                <a:gd name="T0" fmla="*/ 901 w 901"/>
                <a:gd name="T1" fmla="*/ 462 h 1477"/>
                <a:gd name="T2" fmla="*/ 901 w 901"/>
                <a:gd name="T3" fmla="*/ 646 h 1477"/>
                <a:gd name="T4" fmla="*/ 716 w 901"/>
                <a:gd name="T5" fmla="*/ 831 h 1477"/>
                <a:gd name="T6" fmla="*/ 716 w 901"/>
                <a:gd name="T7" fmla="*/ 1200 h 1477"/>
                <a:gd name="T8" fmla="*/ 439 w 901"/>
                <a:gd name="T9" fmla="*/ 1477 h 1477"/>
                <a:gd name="T10" fmla="*/ 163 w 901"/>
                <a:gd name="T11" fmla="*/ 1200 h 1477"/>
                <a:gd name="T12" fmla="*/ 163 w 901"/>
                <a:gd name="T13" fmla="*/ 1174 h 1477"/>
                <a:gd name="T14" fmla="*/ 255 w 901"/>
                <a:gd name="T15" fmla="*/ 969 h 1477"/>
                <a:gd name="T16" fmla="*/ 255 w 901"/>
                <a:gd name="T17" fmla="*/ 785 h 1477"/>
                <a:gd name="T18" fmla="*/ 0 w 901"/>
                <a:gd name="T19" fmla="*/ 319 h 1477"/>
                <a:gd name="T20" fmla="*/ 439 w 901"/>
                <a:gd name="T21" fmla="*/ 0 h 1477"/>
                <a:gd name="T22" fmla="*/ 901 w 901"/>
                <a:gd name="T23" fmla="*/ 462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1" h="1477">
                  <a:moveTo>
                    <a:pt x="901" y="462"/>
                  </a:moveTo>
                  <a:cubicBezTo>
                    <a:pt x="901" y="646"/>
                    <a:pt x="901" y="646"/>
                    <a:pt x="901" y="646"/>
                  </a:cubicBezTo>
                  <a:cubicBezTo>
                    <a:pt x="901" y="748"/>
                    <a:pt x="818" y="831"/>
                    <a:pt x="716" y="831"/>
                  </a:cubicBezTo>
                  <a:cubicBezTo>
                    <a:pt x="716" y="1200"/>
                    <a:pt x="716" y="1200"/>
                    <a:pt x="716" y="1200"/>
                  </a:cubicBezTo>
                  <a:cubicBezTo>
                    <a:pt x="716" y="1353"/>
                    <a:pt x="593" y="1477"/>
                    <a:pt x="439" y="1477"/>
                  </a:cubicBezTo>
                  <a:cubicBezTo>
                    <a:pt x="286" y="1477"/>
                    <a:pt x="163" y="1353"/>
                    <a:pt x="163" y="1200"/>
                  </a:cubicBezTo>
                  <a:cubicBezTo>
                    <a:pt x="163" y="1174"/>
                    <a:pt x="163" y="1174"/>
                    <a:pt x="163" y="1174"/>
                  </a:cubicBezTo>
                  <a:cubicBezTo>
                    <a:pt x="219" y="1124"/>
                    <a:pt x="255" y="1050"/>
                    <a:pt x="255" y="969"/>
                  </a:cubicBezTo>
                  <a:cubicBezTo>
                    <a:pt x="255" y="785"/>
                    <a:pt x="255" y="785"/>
                    <a:pt x="255" y="785"/>
                  </a:cubicBezTo>
                  <a:cubicBezTo>
                    <a:pt x="255" y="589"/>
                    <a:pt x="153" y="417"/>
                    <a:pt x="0" y="319"/>
                  </a:cubicBezTo>
                  <a:cubicBezTo>
                    <a:pt x="60" y="134"/>
                    <a:pt x="235" y="0"/>
                    <a:pt x="439" y="0"/>
                  </a:cubicBezTo>
                  <a:cubicBezTo>
                    <a:pt x="694" y="0"/>
                    <a:pt x="901" y="207"/>
                    <a:pt x="901" y="46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9"/>
            <p:cNvSpPr>
              <a:spLocks noChangeArrowheads="1"/>
            </p:cNvSpPr>
            <p:nvPr/>
          </p:nvSpPr>
          <p:spPr bwMode="auto">
            <a:xfrm>
              <a:off x="2679779" y="4096991"/>
              <a:ext cx="197848" cy="19851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2613163" y="4312159"/>
              <a:ext cx="323086" cy="530260"/>
            </a:xfrm>
            <a:custGeom>
              <a:avLst/>
              <a:gdLst>
                <a:gd name="T0" fmla="*/ 646 w 901"/>
                <a:gd name="T1" fmla="*/ 969 h 1477"/>
                <a:gd name="T2" fmla="*/ 738 w 901"/>
                <a:gd name="T3" fmla="*/ 1174 h 1477"/>
                <a:gd name="T4" fmla="*/ 738 w 901"/>
                <a:gd name="T5" fmla="*/ 1200 h 1477"/>
                <a:gd name="T6" fmla="*/ 462 w 901"/>
                <a:gd name="T7" fmla="*/ 1477 h 1477"/>
                <a:gd name="T8" fmla="*/ 185 w 901"/>
                <a:gd name="T9" fmla="*/ 1200 h 1477"/>
                <a:gd name="T10" fmla="*/ 185 w 901"/>
                <a:gd name="T11" fmla="*/ 831 h 1477"/>
                <a:gd name="T12" fmla="*/ 0 w 901"/>
                <a:gd name="T13" fmla="*/ 646 h 1477"/>
                <a:gd name="T14" fmla="*/ 0 w 901"/>
                <a:gd name="T15" fmla="*/ 462 h 1477"/>
                <a:gd name="T16" fmla="*/ 462 w 901"/>
                <a:gd name="T17" fmla="*/ 0 h 1477"/>
                <a:gd name="T18" fmla="*/ 901 w 901"/>
                <a:gd name="T19" fmla="*/ 319 h 1477"/>
                <a:gd name="T20" fmla="*/ 646 w 901"/>
                <a:gd name="T21" fmla="*/ 785 h 1477"/>
                <a:gd name="T22" fmla="*/ 646 w 901"/>
                <a:gd name="T23" fmla="*/ 969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1" h="1477">
                  <a:moveTo>
                    <a:pt x="646" y="969"/>
                  </a:moveTo>
                  <a:cubicBezTo>
                    <a:pt x="646" y="1050"/>
                    <a:pt x="682" y="1124"/>
                    <a:pt x="738" y="1174"/>
                  </a:cubicBezTo>
                  <a:cubicBezTo>
                    <a:pt x="738" y="1200"/>
                    <a:pt x="738" y="1200"/>
                    <a:pt x="738" y="1200"/>
                  </a:cubicBezTo>
                  <a:cubicBezTo>
                    <a:pt x="738" y="1353"/>
                    <a:pt x="615" y="1477"/>
                    <a:pt x="462" y="1477"/>
                  </a:cubicBezTo>
                  <a:cubicBezTo>
                    <a:pt x="308" y="1477"/>
                    <a:pt x="185" y="1353"/>
                    <a:pt x="185" y="1200"/>
                  </a:cubicBezTo>
                  <a:cubicBezTo>
                    <a:pt x="185" y="831"/>
                    <a:pt x="185" y="831"/>
                    <a:pt x="185" y="831"/>
                  </a:cubicBezTo>
                  <a:cubicBezTo>
                    <a:pt x="83" y="831"/>
                    <a:pt x="0" y="748"/>
                    <a:pt x="0" y="646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0" y="207"/>
                    <a:pt x="207" y="0"/>
                    <a:pt x="462" y="0"/>
                  </a:cubicBezTo>
                  <a:cubicBezTo>
                    <a:pt x="666" y="0"/>
                    <a:pt x="841" y="134"/>
                    <a:pt x="901" y="319"/>
                  </a:cubicBezTo>
                  <a:cubicBezTo>
                    <a:pt x="748" y="417"/>
                    <a:pt x="646" y="589"/>
                    <a:pt x="646" y="785"/>
                  </a:cubicBezTo>
                  <a:lnTo>
                    <a:pt x="646" y="9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60400" y="2303178"/>
            <a:ext cx="5468296" cy="3377694"/>
            <a:chOff x="660400" y="2303178"/>
            <a:chExt cx="5468296" cy="3377694"/>
          </a:xfrm>
        </p:grpSpPr>
        <p:sp>
          <p:nvSpPr>
            <p:cNvPr id="3" name="Rectangle 2"/>
            <p:cNvSpPr/>
            <p:nvPr/>
          </p:nvSpPr>
          <p:spPr>
            <a:xfrm>
              <a:off x="1511280" y="2303178"/>
              <a:ext cx="4617416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chemeClr val="accent3"/>
                  </a:solidFill>
                  <a:latin typeface="+mj-lt"/>
                  <a:ea typeface="Batang" panose="02030600000101010101" pitchFamily="18" charset="-127"/>
                  <a:cs typeface="Times New Roman" panose="02020603050405020304" pitchFamily="18" charset="0"/>
                </a:rPr>
                <a:t>Eliminates Challenge of Obtaining Higher Coverage Limits In Open Individual Insurance Market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chemeClr val="accent5"/>
                  </a:solidFill>
                  <a:latin typeface="+mj-lt"/>
                  <a:ea typeface="Batang" panose="02030600000101010101" pitchFamily="18" charset="-127"/>
                  <a:cs typeface="Times New Roman" panose="02020603050405020304" pitchFamily="18" charset="0"/>
                </a:rPr>
                <a:t>Works with All Providers of Underlying Coverage 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E53E30"/>
                  </a:solidFill>
                  <a:latin typeface="+mj-lt"/>
                  <a:ea typeface="Batang" panose="02030600000101010101" pitchFamily="18" charset="-127"/>
                  <a:cs typeface="Times New Roman" panose="02020603050405020304" pitchFamily="18" charset="0"/>
                </a:rPr>
                <a:t>Policy Language States Required Underlying Liability Attachment Points to Provide Coverage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chemeClr val="accent1"/>
                  </a:solidFill>
                  <a:latin typeface="+mj-lt"/>
                  <a:ea typeface="Batang" panose="02030600000101010101" pitchFamily="18" charset="-127"/>
                  <a:cs typeface="Times New Roman" panose="02020603050405020304" pitchFamily="18" charset="0"/>
                </a:rPr>
                <a:t>No Listing or Monitoring of Underlying Coverage </a:t>
              </a:r>
              <a:r>
                <a:rPr lang="en-US" b="1" dirty="0">
                  <a:solidFill>
                    <a:schemeClr val="accent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Discounted Pricing</a:t>
              </a:r>
              <a:endParaRPr lang="en-US" b="1" dirty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0400" y="5157652"/>
              <a:ext cx="787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  <a:latin typeface="Arial Rounded MT Bold" panose="020F0704030504030204" pitchFamily="34" charset="0"/>
                </a:rPr>
                <a:t>$</a:t>
              </a:r>
            </a:p>
          </p:txBody>
        </p:sp>
        <p:grpSp>
          <p:nvGrpSpPr>
            <p:cNvPr id="27" name="Group 16"/>
            <p:cNvGrpSpPr>
              <a:grpSpLocks noChangeAspect="1"/>
            </p:cNvGrpSpPr>
            <p:nvPr/>
          </p:nvGrpSpPr>
          <p:grpSpPr bwMode="auto">
            <a:xfrm>
              <a:off x="926349" y="4598126"/>
              <a:ext cx="260350" cy="323850"/>
              <a:chOff x="1584" y="1056"/>
              <a:chExt cx="164" cy="204"/>
            </a:xfrm>
            <a:solidFill>
              <a:schemeClr val="accent1"/>
            </a:solidFill>
          </p:grpSpPr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1610" y="1087"/>
                <a:ext cx="112" cy="9"/>
              </a:xfrm>
              <a:custGeom>
                <a:avLst/>
                <a:gdLst>
                  <a:gd name="T0" fmla="*/ 411 w 430"/>
                  <a:gd name="T1" fmla="*/ 0 h 34"/>
                  <a:gd name="T2" fmla="*/ 19 w 430"/>
                  <a:gd name="T3" fmla="*/ 0 h 34"/>
                  <a:gd name="T4" fmla="*/ 0 w 430"/>
                  <a:gd name="T5" fmla="*/ 17 h 34"/>
                  <a:gd name="T6" fmla="*/ 19 w 430"/>
                  <a:gd name="T7" fmla="*/ 34 h 34"/>
                  <a:gd name="T8" fmla="*/ 411 w 430"/>
                  <a:gd name="T9" fmla="*/ 34 h 34"/>
                  <a:gd name="T10" fmla="*/ 430 w 430"/>
                  <a:gd name="T11" fmla="*/ 17 h 34"/>
                  <a:gd name="T12" fmla="*/ 411 w 430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0" h="34">
                    <a:moveTo>
                      <a:pt x="41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7"/>
                    </a:cubicBezTo>
                    <a:cubicBezTo>
                      <a:pt x="0" y="26"/>
                      <a:pt x="9" y="34"/>
                      <a:pt x="19" y="34"/>
                    </a:cubicBezTo>
                    <a:cubicBezTo>
                      <a:pt x="411" y="34"/>
                      <a:pt x="411" y="34"/>
                      <a:pt x="411" y="34"/>
                    </a:cubicBezTo>
                    <a:cubicBezTo>
                      <a:pt x="421" y="34"/>
                      <a:pt x="430" y="26"/>
                      <a:pt x="430" y="17"/>
                    </a:cubicBezTo>
                    <a:cubicBezTo>
                      <a:pt x="430" y="8"/>
                      <a:pt x="421" y="0"/>
                      <a:pt x="4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1610" y="1107"/>
                <a:ext cx="112" cy="9"/>
              </a:xfrm>
              <a:custGeom>
                <a:avLst/>
                <a:gdLst>
                  <a:gd name="T0" fmla="*/ 411 w 430"/>
                  <a:gd name="T1" fmla="*/ 0 h 33"/>
                  <a:gd name="T2" fmla="*/ 19 w 430"/>
                  <a:gd name="T3" fmla="*/ 0 h 33"/>
                  <a:gd name="T4" fmla="*/ 0 w 430"/>
                  <a:gd name="T5" fmla="*/ 16 h 33"/>
                  <a:gd name="T6" fmla="*/ 19 w 430"/>
                  <a:gd name="T7" fmla="*/ 33 h 33"/>
                  <a:gd name="T8" fmla="*/ 411 w 430"/>
                  <a:gd name="T9" fmla="*/ 33 h 33"/>
                  <a:gd name="T10" fmla="*/ 430 w 430"/>
                  <a:gd name="T11" fmla="*/ 16 h 33"/>
                  <a:gd name="T12" fmla="*/ 411 w 43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0" h="33">
                    <a:moveTo>
                      <a:pt x="41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7"/>
                      <a:pt x="0" y="16"/>
                    </a:cubicBezTo>
                    <a:cubicBezTo>
                      <a:pt x="0" y="26"/>
                      <a:pt x="9" y="33"/>
                      <a:pt x="19" y="33"/>
                    </a:cubicBezTo>
                    <a:cubicBezTo>
                      <a:pt x="411" y="33"/>
                      <a:pt x="411" y="33"/>
                      <a:pt x="411" y="33"/>
                    </a:cubicBezTo>
                    <a:cubicBezTo>
                      <a:pt x="421" y="33"/>
                      <a:pt x="430" y="26"/>
                      <a:pt x="430" y="16"/>
                    </a:cubicBezTo>
                    <a:cubicBezTo>
                      <a:pt x="430" y="7"/>
                      <a:pt x="421" y="0"/>
                      <a:pt x="4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1610" y="1127"/>
                <a:ext cx="63" cy="9"/>
              </a:xfrm>
              <a:custGeom>
                <a:avLst/>
                <a:gdLst>
                  <a:gd name="T0" fmla="*/ 223 w 242"/>
                  <a:gd name="T1" fmla="*/ 33 h 33"/>
                  <a:gd name="T2" fmla="*/ 242 w 242"/>
                  <a:gd name="T3" fmla="*/ 17 h 33"/>
                  <a:gd name="T4" fmla="*/ 223 w 242"/>
                  <a:gd name="T5" fmla="*/ 0 h 33"/>
                  <a:gd name="T6" fmla="*/ 19 w 242"/>
                  <a:gd name="T7" fmla="*/ 0 h 33"/>
                  <a:gd name="T8" fmla="*/ 0 w 242"/>
                  <a:gd name="T9" fmla="*/ 17 h 33"/>
                  <a:gd name="T10" fmla="*/ 19 w 242"/>
                  <a:gd name="T11" fmla="*/ 33 h 33"/>
                  <a:gd name="T12" fmla="*/ 223 w 242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33">
                    <a:moveTo>
                      <a:pt x="223" y="33"/>
                    </a:moveTo>
                    <a:cubicBezTo>
                      <a:pt x="234" y="33"/>
                      <a:pt x="242" y="26"/>
                      <a:pt x="242" y="17"/>
                    </a:cubicBezTo>
                    <a:cubicBezTo>
                      <a:pt x="242" y="8"/>
                      <a:pt x="234" y="0"/>
                      <a:pt x="22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7"/>
                    </a:cubicBezTo>
                    <a:cubicBezTo>
                      <a:pt x="0" y="26"/>
                      <a:pt x="9" y="33"/>
                      <a:pt x="19" y="33"/>
                    </a:cubicBezTo>
                    <a:lnTo>
                      <a:pt x="22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1584" y="1056"/>
                <a:ext cx="164" cy="204"/>
              </a:xfrm>
              <a:custGeom>
                <a:avLst/>
                <a:gdLst>
                  <a:gd name="T0" fmla="*/ 578 w 634"/>
                  <a:gd name="T1" fmla="*/ 0 h 790"/>
                  <a:gd name="T2" fmla="*/ 56 w 634"/>
                  <a:gd name="T3" fmla="*/ 0 h 790"/>
                  <a:gd name="T4" fmla="*/ 0 w 634"/>
                  <a:gd name="T5" fmla="*/ 56 h 790"/>
                  <a:gd name="T6" fmla="*/ 0 w 634"/>
                  <a:gd name="T7" fmla="*/ 734 h 790"/>
                  <a:gd name="T8" fmla="*/ 56 w 634"/>
                  <a:gd name="T9" fmla="*/ 790 h 790"/>
                  <a:gd name="T10" fmla="*/ 578 w 634"/>
                  <a:gd name="T11" fmla="*/ 790 h 790"/>
                  <a:gd name="T12" fmla="*/ 634 w 634"/>
                  <a:gd name="T13" fmla="*/ 734 h 790"/>
                  <a:gd name="T14" fmla="*/ 634 w 634"/>
                  <a:gd name="T15" fmla="*/ 56 h 790"/>
                  <a:gd name="T16" fmla="*/ 578 w 634"/>
                  <a:gd name="T17" fmla="*/ 0 h 790"/>
                  <a:gd name="T18" fmla="*/ 596 w 634"/>
                  <a:gd name="T19" fmla="*/ 734 h 790"/>
                  <a:gd name="T20" fmla="*/ 578 w 634"/>
                  <a:gd name="T21" fmla="*/ 752 h 790"/>
                  <a:gd name="T22" fmla="*/ 56 w 634"/>
                  <a:gd name="T23" fmla="*/ 752 h 790"/>
                  <a:gd name="T24" fmla="*/ 38 w 634"/>
                  <a:gd name="T25" fmla="*/ 734 h 790"/>
                  <a:gd name="T26" fmla="*/ 38 w 634"/>
                  <a:gd name="T27" fmla="*/ 56 h 790"/>
                  <a:gd name="T28" fmla="*/ 56 w 634"/>
                  <a:gd name="T29" fmla="*/ 38 h 790"/>
                  <a:gd name="T30" fmla="*/ 578 w 634"/>
                  <a:gd name="T31" fmla="*/ 38 h 790"/>
                  <a:gd name="T32" fmla="*/ 596 w 634"/>
                  <a:gd name="T33" fmla="*/ 56 h 790"/>
                  <a:gd name="T34" fmla="*/ 596 w 634"/>
                  <a:gd name="T35" fmla="*/ 734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4" h="790">
                    <a:moveTo>
                      <a:pt x="578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734"/>
                      <a:pt x="0" y="734"/>
                      <a:pt x="0" y="734"/>
                    </a:cubicBezTo>
                    <a:cubicBezTo>
                      <a:pt x="0" y="765"/>
                      <a:pt x="25" y="790"/>
                      <a:pt x="56" y="790"/>
                    </a:cubicBezTo>
                    <a:cubicBezTo>
                      <a:pt x="578" y="790"/>
                      <a:pt x="578" y="790"/>
                      <a:pt x="578" y="790"/>
                    </a:cubicBezTo>
                    <a:cubicBezTo>
                      <a:pt x="609" y="790"/>
                      <a:pt x="634" y="765"/>
                      <a:pt x="634" y="734"/>
                    </a:cubicBezTo>
                    <a:cubicBezTo>
                      <a:pt x="634" y="56"/>
                      <a:pt x="634" y="56"/>
                      <a:pt x="634" y="56"/>
                    </a:cubicBezTo>
                    <a:cubicBezTo>
                      <a:pt x="634" y="25"/>
                      <a:pt x="609" y="0"/>
                      <a:pt x="578" y="0"/>
                    </a:cubicBezTo>
                    <a:close/>
                    <a:moveTo>
                      <a:pt x="596" y="734"/>
                    </a:moveTo>
                    <a:cubicBezTo>
                      <a:pt x="596" y="744"/>
                      <a:pt x="588" y="752"/>
                      <a:pt x="578" y="752"/>
                    </a:cubicBezTo>
                    <a:cubicBezTo>
                      <a:pt x="56" y="752"/>
                      <a:pt x="56" y="752"/>
                      <a:pt x="56" y="752"/>
                    </a:cubicBezTo>
                    <a:cubicBezTo>
                      <a:pt x="46" y="752"/>
                      <a:pt x="38" y="744"/>
                      <a:pt x="38" y="734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46"/>
                      <a:pt x="46" y="38"/>
                      <a:pt x="56" y="38"/>
                    </a:cubicBezTo>
                    <a:cubicBezTo>
                      <a:pt x="578" y="38"/>
                      <a:pt x="578" y="38"/>
                      <a:pt x="578" y="38"/>
                    </a:cubicBezTo>
                    <a:cubicBezTo>
                      <a:pt x="588" y="38"/>
                      <a:pt x="596" y="46"/>
                      <a:pt x="596" y="56"/>
                    </a:cubicBezTo>
                    <a:lnTo>
                      <a:pt x="596" y="7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1"/>
              <p:cNvSpPr>
                <a:spLocks noChangeArrowheads="1"/>
              </p:cNvSpPr>
              <p:nvPr/>
            </p:nvSpPr>
            <p:spPr bwMode="auto">
              <a:xfrm>
                <a:off x="1642" y="1184"/>
                <a:ext cx="20" cy="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2"/>
              <p:cNvSpPr>
                <a:spLocks noChangeArrowheads="1"/>
              </p:cNvSpPr>
              <p:nvPr/>
            </p:nvSpPr>
            <p:spPr bwMode="auto">
              <a:xfrm>
                <a:off x="1616" y="1206"/>
                <a:ext cx="20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3"/>
              <p:cNvSpPr>
                <a:spLocks noChangeArrowheads="1"/>
              </p:cNvSpPr>
              <p:nvPr/>
            </p:nvSpPr>
            <p:spPr bwMode="auto">
              <a:xfrm>
                <a:off x="1668" y="1195"/>
                <a:ext cx="20" cy="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1694" y="1178"/>
                <a:ext cx="20" cy="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1614" y="1145"/>
                <a:ext cx="101" cy="52"/>
              </a:xfrm>
              <a:custGeom>
                <a:avLst/>
                <a:gdLst>
                  <a:gd name="T0" fmla="*/ 64 w 101"/>
                  <a:gd name="T1" fmla="*/ 32 h 52"/>
                  <a:gd name="T2" fmla="*/ 38 w 101"/>
                  <a:gd name="T3" fmla="*/ 10 h 52"/>
                  <a:gd name="T4" fmla="*/ 0 w 101"/>
                  <a:gd name="T5" fmla="*/ 47 h 52"/>
                  <a:gd name="T6" fmla="*/ 4 w 101"/>
                  <a:gd name="T7" fmla="*/ 52 h 52"/>
                  <a:gd name="T8" fmla="*/ 38 w 101"/>
                  <a:gd name="T9" fmla="*/ 19 h 52"/>
                  <a:gd name="T10" fmla="*/ 64 w 101"/>
                  <a:gd name="T11" fmla="*/ 41 h 52"/>
                  <a:gd name="T12" fmla="*/ 101 w 101"/>
                  <a:gd name="T13" fmla="*/ 5 h 52"/>
                  <a:gd name="T14" fmla="*/ 96 w 101"/>
                  <a:gd name="T15" fmla="*/ 0 h 52"/>
                  <a:gd name="T16" fmla="*/ 64 w 101"/>
                  <a:gd name="T1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52">
                    <a:moveTo>
                      <a:pt x="64" y="32"/>
                    </a:moveTo>
                    <a:lnTo>
                      <a:pt x="38" y="10"/>
                    </a:lnTo>
                    <a:lnTo>
                      <a:pt x="0" y="47"/>
                    </a:lnTo>
                    <a:lnTo>
                      <a:pt x="4" y="52"/>
                    </a:lnTo>
                    <a:lnTo>
                      <a:pt x="38" y="19"/>
                    </a:lnTo>
                    <a:lnTo>
                      <a:pt x="64" y="41"/>
                    </a:lnTo>
                    <a:lnTo>
                      <a:pt x="101" y="5"/>
                    </a:lnTo>
                    <a:lnTo>
                      <a:pt x="96" y="0"/>
                    </a:lnTo>
                    <a:lnTo>
                      <a:pt x="64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10"/>
            <p:cNvGrpSpPr>
              <a:grpSpLocks noChangeAspect="1"/>
            </p:cNvGrpSpPr>
            <p:nvPr/>
          </p:nvGrpSpPr>
          <p:grpSpPr bwMode="auto">
            <a:xfrm>
              <a:off x="918712" y="3836126"/>
              <a:ext cx="375107" cy="393092"/>
              <a:chOff x="2876" y="2142"/>
              <a:chExt cx="584" cy="612"/>
            </a:xfrm>
            <a:solidFill>
              <a:schemeClr val="accent6"/>
            </a:solidFill>
          </p:grpSpPr>
          <p:sp>
            <p:nvSpPr>
              <p:cNvPr id="40" name="Freeform 11"/>
              <p:cNvSpPr>
                <a:spLocks noEditPoints="1"/>
              </p:cNvSpPr>
              <p:nvPr/>
            </p:nvSpPr>
            <p:spPr bwMode="auto">
              <a:xfrm>
                <a:off x="2876" y="2142"/>
                <a:ext cx="584" cy="612"/>
              </a:xfrm>
              <a:custGeom>
                <a:avLst/>
                <a:gdLst>
                  <a:gd name="T0" fmla="*/ 196 w 244"/>
                  <a:gd name="T1" fmla="*/ 134 h 256"/>
                  <a:gd name="T2" fmla="*/ 196 w 244"/>
                  <a:gd name="T3" fmla="*/ 0 h 256"/>
                  <a:gd name="T4" fmla="*/ 40 w 244"/>
                  <a:gd name="T5" fmla="*/ 0 h 256"/>
                  <a:gd name="T6" fmla="*/ 40 w 244"/>
                  <a:gd name="T7" fmla="*/ 20 h 256"/>
                  <a:gd name="T8" fmla="*/ 21 w 244"/>
                  <a:gd name="T9" fmla="*/ 20 h 256"/>
                  <a:gd name="T10" fmla="*/ 21 w 244"/>
                  <a:gd name="T11" fmla="*/ 40 h 256"/>
                  <a:gd name="T12" fmla="*/ 0 w 244"/>
                  <a:gd name="T13" fmla="*/ 40 h 256"/>
                  <a:gd name="T14" fmla="*/ 0 w 244"/>
                  <a:gd name="T15" fmla="*/ 256 h 256"/>
                  <a:gd name="T16" fmla="*/ 155 w 244"/>
                  <a:gd name="T17" fmla="*/ 256 h 256"/>
                  <a:gd name="T18" fmla="*/ 155 w 244"/>
                  <a:gd name="T19" fmla="*/ 236 h 256"/>
                  <a:gd name="T20" fmla="*/ 177 w 244"/>
                  <a:gd name="T21" fmla="*/ 236 h 256"/>
                  <a:gd name="T22" fmla="*/ 177 w 244"/>
                  <a:gd name="T23" fmla="*/ 166 h 256"/>
                  <a:gd name="T24" fmla="*/ 219 w 244"/>
                  <a:gd name="T25" fmla="*/ 166 h 256"/>
                  <a:gd name="T26" fmla="*/ 220 w 244"/>
                  <a:gd name="T27" fmla="*/ 166 h 256"/>
                  <a:gd name="T28" fmla="*/ 244 w 244"/>
                  <a:gd name="T29" fmla="*/ 140 h 256"/>
                  <a:gd name="T30" fmla="*/ 244 w 244"/>
                  <a:gd name="T31" fmla="*/ 134 h 256"/>
                  <a:gd name="T32" fmla="*/ 196 w 244"/>
                  <a:gd name="T33" fmla="*/ 134 h 256"/>
                  <a:gd name="T34" fmla="*/ 219 w 244"/>
                  <a:gd name="T35" fmla="*/ 158 h 256"/>
                  <a:gd name="T36" fmla="*/ 108 w 244"/>
                  <a:gd name="T37" fmla="*/ 158 h 256"/>
                  <a:gd name="T38" fmla="*/ 91 w 244"/>
                  <a:gd name="T39" fmla="*/ 158 h 256"/>
                  <a:gd name="T40" fmla="*/ 98 w 244"/>
                  <a:gd name="T41" fmla="*/ 142 h 256"/>
                  <a:gd name="T42" fmla="*/ 189 w 244"/>
                  <a:gd name="T43" fmla="*/ 142 h 256"/>
                  <a:gd name="T44" fmla="*/ 193 w 244"/>
                  <a:gd name="T45" fmla="*/ 142 h 256"/>
                  <a:gd name="T46" fmla="*/ 197 w 244"/>
                  <a:gd name="T47" fmla="*/ 142 h 256"/>
                  <a:gd name="T48" fmla="*/ 236 w 244"/>
                  <a:gd name="T49" fmla="*/ 142 h 256"/>
                  <a:gd name="T50" fmla="*/ 220 w 244"/>
                  <a:gd name="T51" fmla="*/ 158 h 256"/>
                  <a:gd name="T52" fmla="*/ 219 w 244"/>
                  <a:gd name="T53" fmla="*/ 158 h 256"/>
                  <a:gd name="T54" fmla="*/ 188 w 244"/>
                  <a:gd name="T55" fmla="*/ 134 h 256"/>
                  <a:gd name="T56" fmla="*/ 90 w 244"/>
                  <a:gd name="T57" fmla="*/ 134 h 256"/>
                  <a:gd name="T58" fmla="*/ 90 w 244"/>
                  <a:gd name="T59" fmla="*/ 140 h 256"/>
                  <a:gd name="T60" fmla="*/ 79 w 244"/>
                  <a:gd name="T61" fmla="*/ 157 h 256"/>
                  <a:gd name="T62" fmla="*/ 71 w 244"/>
                  <a:gd name="T63" fmla="*/ 158 h 256"/>
                  <a:gd name="T64" fmla="*/ 48 w 244"/>
                  <a:gd name="T65" fmla="*/ 135 h 256"/>
                  <a:gd name="T66" fmla="*/ 48 w 244"/>
                  <a:gd name="T67" fmla="*/ 8 h 256"/>
                  <a:gd name="T68" fmla="*/ 188 w 244"/>
                  <a:gd name="T69" fmla="*/ 8 h 256"/>
                  <a:gd name="T70" fmla="*/ 188 w 244"/>
                  <a:gd name="T71" fmla="*/ 134 h 256"/>
                  <a:gd name="T72" fmla="*/ 147 w 244"/>
                  <a:gd name="T73" fmla="*/ 248 h 256"/>
                  <a:gd name="T74" fmla="*/ 8 w 244"/>
                  <a:gd name="T75" fmla="*/ 248 h 256"/>
                  <a:gd name="T76" fmla="*/ 8 w 244"/>
                  <a:gd name="T77" fmla="*/ 48 h 256"/>
                  <a:gd name="T78" fmla="*/ 21 w 244"/>
                  <a:gd name="T79" fmla="*/ 48 h 256"/>
                  <a:gd name="T80" fmla="*/ 21 w 244"/>
                  <a:gd name="T81" fmla="*/ 236 h 256"/>
                  <a:gd name="T82" fmla="*/ 147 w 244"/>
                  <a:gd name="T83" fmla="*/ 236 h 256"/>
                  <a:gd name="T84" fmla="*/ 147 w 244"/>
                  <a:gd name="T85" fmla="*/ 248 h 256"/>
                  <a:gd name="T86" fmla="*/ 169 w 244"/>
                  <a:gd name="T87" fmla="*/ 228 h 256"/>
                  <a:gd name="T88" fmla="*/ 29 w 244"/>
                  <a:gd name="T89" fmla="*/ 228 h 256"/>
                  <a:gd name="T90" fmla="*/ 29 w 244"/>
                  <a:gd name="T91" fmla="*/ 28 h 256"/>
                  <a:gd name="T92" fmla="*/ 40 w 244"/>
                  <a:gd name="T93" fmla="*/ 28 h 256"/>
                  <a:gd name="T94" fmla="*/ 40 w 244"/>
                  <a:gd name="T95" fmla="*/ 135 h 256"/>
                  <a:gd name="T96" fmla="*/ 71 w 244"/>
                  <a:gd name="T97" fmla="*/ 166 h 256"/>
                  <a:gd name="T98" fmla="*/ 71 w 244"/>
                  <a:gd name="T99" fmla="*/ 166 h 256"/>
                  <a:gd name="T100" fmla="*/ 71 w 244"/>
                  <a:gd name="T101" fmla="*/ 166 h 256"/>
                  <a:gd name="T102" fmla="*/ 169 w 244"/>
                  <a:gd name="T103" fmla="*/ 166 h 256"/>
                  <a:gd name="T104" fmla="*/ 169 w 244"/>
                  <a:gd name="T105" fmla="*/ 22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4" h="256">
                    <a:moveTo>
                      <a:pt x="196" y="134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55" y="256"/>
                      <a:pt x="155" y="256"/>
                      <a:pt x="155" y="256"/>
                    </a:cubicBezTo>
                    <a:cubicBezTo>
                      <a:pt x="155" y="236"/>
                      <a:pt x="155" y="236"/>
                      <a:pt x="155" y="236"/>
                    </a:cubicBezTo>
                    <a:cubicBezTo>
                      <a:pt x="177" y="236"/>
                      <a:pt x="177" y="236"/>
                      <a:pt x="177" y="236"/>
                    </a:cubicBezTo>
                    <a:cubicBezTo>
                      <a:pt x="177" y="166"/>
                      <a:pt x="177" y="166"/>
                      <a:pt x="177" y="166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9" y="166"/>
                      <a:pt x="220" y="166"/>
                      <a:pt x="220" y="166"/>
                    </a:cubicBezTo>
                    <a:cubicBezTo>
                      <a:pt x="234" y="166"/>
                      <a:pt x="244" y="154"/>
                      <a:pt x="244" y="140"/>
                    </a:cubicBezTo>
                    <a:cubicBezTo>
                      <a:pt x="244" y="134"/>
                      <a:pt x="244" y="134"/>
                      <a:pt x="244" y="134"/>
                    </a:cubicBezTo>
                    <a:lnTo>
                      <a:pt x="196" y="134"/>
                    </a:lnTo>
                    <a:close/>
                    <a:moveTo>
                      <a:pt x="219" y="158"/>
                    </a:moveTo>
                    <a:cubicBezTo>
                      <a:pt x="108" y="158"/>
                      <a:pt x="108" y="158"/>
                      <a:pt x="108" y="158"/>
                    </a:cubicBezTo>
                    <a:cubicBezTo>
                      <a:pt x="91" y="158"/>
                      <a:pt x="91" y="158"/>
                      <a:pt x="91" y="158"/>
                    </a:cubicBezTo>
                    <a:cubicBezTo>
                      <a:pt x="95" y="154"/>
                      <a:pt x="98" y="148"/>
                      <a:pt x="98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93" y="142"/>
                      <a:pt x="193" y="142"/>
                      <a:pt x="193" y="142"/>
                    </a:cubicBezTo>
                    <a:cubicBezTo>
                      <a:pt x="197" y="142"/>
                      <a:pt x="197" y="142"/>
                      <a:pt x="197" y="142"/>
                    </a:cubicBezTo>
                    <a:cubicBezTo>
                      <a:pt x="236" y="142"/>
                      <a:pt x="236" y="142"/>
                      <a:pt x="236" y="142"/>
                    </a:cubicBezTo>
                    <a:cubicBezTo>
                      <a:pt x="236" y="151"/>
                      <a:pt x="229" y="158"/>
                      <a:pt x="220" y="158"/>
                    </a:cubicBezTo>
                    <a:cubicBezTo>
                      <a:pt x="219" y="158"/>
                      <a:pt x="219" y="158"/>
                      <a:pt x="219" y="158"/>
                    </a:cubicBezTo>
                    <a:close/>
                    <a:moveTo>
                      <a:pt x="188" y="134"/>
                    </a:moveTo>
                    <a:cubicBezTo>
                      <a:pt x="90" y="134"/>
                      <a:pt x="90" y="134"/>
                      <a:pt x="90" y="134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0" y="148"/>
                      <a:pt x="85" y="154"/>
                      <a:pt x="79" y="157"/>
                    </a:cubicBezTo>
                    <a:cubicBezTo>
                      <a:pt x="76" y="158"/>
                      <a:pt x="73" y="158"/>
                      <a:pt x="71" y="158"/>
                    </a:cubicBezTo>
                    <a:cubicBezTo>
                      <a:pt x="58" y="158"/>
                      <a:pt x="48" y="148"/>
                      <a:pt x="48" y="13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188" y="8"/>
                      <a:pt x="188" y="8"/>
                      <a:pt x="188" y="8"/>
                    </a:cubicBezTo>
                    <a:lnTo>
                      <a:pt x="188" y="134"/>
                    </a:lnTo>
                    <a:close/>
                    <a:moveTo>
                      <a:pt x="147" y="248"/>
                    </a:moveTo>
                    <a:cubicBezTo>
                      <a:pt x="8" y="248"/>
                      <a:pt x="8" y="248"/>
                      <a:pt x="8" y="2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236"/>
                      <a:pt x="21" y="236"/>
                      <a:pt x="21" y="236"/>
                    </a:cubicBezTo>
                    <a:cubicBezTo>
                      <a:pt x="147" y="236"/>
                      <a:pt x="147" y="236"/>
                      <a:pt x="147" y="236"/>
                    </a:cubicBezTo>
                    <a:lnTo>
                      <a:pt x="147" y="248"/>
                    </a:lnTo>
                    <a:close/>
                    <a:moveTo>
                      <a:pt x="169" y="228"/>
                    </a:moveTo>
                    <a:cubicBezTo>
                      <a:pt x="29" y="228"/>
                      <a:pt x="29" y="228"/>
                      <a:pt x="29" y="2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52"/>
                      <a:pt x="54" y="166"/>
                      <a:pt x="71" y="166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169" y="166"/>
                      <a:pt x="169" y="166"/>
                      <a:pt x="169" y="166"/>
                    </a:cubicBezTo>
                    <a:lnTo>
                      <a:pt x="169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12"/>
              <p:cNvSpPr>
                <a:spLocks noChangeArrowheads="1"/>
              </p:cNvSpPr>
              <p:nvPr/>
            </p:nvSpPr>
            <p:spPr bwMode="auto">
              <a:xfrm>
                <a:off x="3056" y="2238"/>
                <a:ext cx="208" cy="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3056" y="2276"/>
                <a:ext cx="208" cy="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3056" y="2314"/>
                <a:ext cx="208" cy="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15"/>
              <p:cNvSpPr>
                <a:spLocks noChangeArrowheads="1"/>
              </p:cNvSpPr>
              <p:nvPr/>
            </p:nvSpPr>
            <p:spPr bwMode="auto">
              <a:xfrm>
                <a:off x="3056" y="2353"/>
                <a:ext cx="208" cy="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3056" y="2391"/>
                <a:ext cx="143" cy="19"/>
              </a:xfrm>
              <a:custGeom>
                <a:avLst/>
                <a:gdLst>
                  <a:gd name="T0" fmla="*/ 143 w 143"/>
                  <a:gd name="T1" fmla="*/ 9 h 19"/>
                  <a:gd name="T2" fmla="*/ 143 w 143"/>
                  <a:gd name="T3" fmla="*/ 0 h 19"/>
                  <a:gd name="T4" fmla="*/ 0 w 143"/>
                  <a:gd name="T5" fmla="*/ 0 h 19"/>
                  <a:gd name="T6" fmla="*/ 0 w 143"/>
                  <a:gd name="T7" fmla="*/ 19 h 19"/>
                  <a:gd name="T8" fmla="*/ 143 w 143"/>
                  <a:gd name="T9" fmla="*/ 19 h 19"/>
                  <a:gd name="T10" fmla="*/ 143 w 143"/>
                  <a:gd name="T1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9">
                    <a:moveTo>
                      <a:pt x="143" y="9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43" y="19"/>
                    </a:lnTo>
                    <a:lnTo>
                      <a:pt x="14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/>
            </p:nvSpPr>
            <p:spPr bwMode="auto">
              <a:xfrm>
                <a:off x="3001" y="2582"/>
                <a:ext cx="210" cy="19"/>
              </a:xfrm>
              <a:custGeom>
                <a:avLst/>
                <a:gdLst>
                  <a:gd name="T0" fmla="*/ 0 w 210"/>
                  <a:gd name="T1" fmla="*/ 19 h 19"/>
                  <a:gd name="T2" fmla="*/ 210 w 210"/>
                  <a:gd name="T3" fmla="*/ 19 h 19"/>
                  <a:gd name="T4" fmla="*/ 210 w 210"/>
                  <a:gd name="T5" fmla="*/ 9 h 19"/>
                  <a:gd name="T6" fmla="*/ 210 w 210"/>
                  <a:gd name="T7" fmla="*/ 0 h 19"/>
                  <a:gd name="T8" fmla="*/ 0 w 210"/>
                  <a:gd name="T9" fmla="*/ 0 h 19"/>
                  <a:gd name="T10" fmla="*/ 0 w 210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" h="19">
                    <a:moveTo>
                      <a:pt x="0" y="19"/>
                    </a:moveTo>
                    <a:lnTo>
                      <a:pt x="210" y="19"/>
                    </a:lnTo>
                    <a:lnTo>
                      <a:pt x="210" y="9"/>
                    </a:lnTo>
                    <a:lnTo>
                      <a:pt x="210" y="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/>
            </p:nvSpPr>
            <p:spPr bwMode="auto">
              <a:xfrm>
                <a:off x="3001" y="2620"/>
                <a:ext cx="162" cy="19"/>
              </a:xfrm>
              <a:custGeom>
                <a:avLst/>
                <a:gdLst>
                  <a:gd name="T0" fmla="*/ 0 w 162"/>
                  <a:gd name="T1" fmla="*/ 19 h 19"/>
                  <a:gd name="T2" fmla="*/ 162 w 162"/>
                  <a:gd name="T3" fmla="*/ 19 h 19"/>
                  <a:gd name="T4" fmla="*/ 162 w 162"/>
                  <a:gd name="T5" fmla="*/ 9 h 19"/>
                  <a:gd name="T6" fmla="*/ 162 w 162"/>
                  <a:gd name="T7" fmla="*/ 0 h 19"/>
                  <a:gd name="T8" fmla="*/ 0 w 162"/>
                  <a:gd name="T9" fmla="*/ 0 h 19"/>
                  <a:gd name="T10" fmla="*/ 0 w 162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19">
                    <a:moveTo>
                      <a:pt x="0" y="19"/>
                    </a:moveTo>
                    <a:lnTo>
                      <a:pt x="162" y="19"/>
                    </a:lnTo>
                    <a:lnTo>
                      <a:pt x="162" y="9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905383" y="3124200"/>
              <a:ext cx="399792" cy="400101"/>
              <a:chOff x="2613163" y="4096991"/>
              <a:chExt cx="860674" cy="861339"/>
            </a:xfrm>
            <a:solidFill>
              <a:schemeClr val="accent5"/>
            </a:solidFill>
          </p:grpSpPr>
          <p:sp>
            <p:nvSpPr>
              <p:cNvPr id="68" name="Oval 5"/>
              <p:cNvSpPr>
                <a:spLocks noChangeArrowheads="1"/>
              </p:cNvSpPr>
              <p:nvPr/>
            </p:nvSpPr>
            <p:spPr bwMode="auto">
              <a:xfrm>
                <a:off x="2944243" y="4212902"/>
                <a:ext cx="198515" cy="198514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2877627" y="4428070"/>
                <a:ext cx="331746" cy="530260"/>
              </a:xfrm>
              <a:custGeom>
                <a:avLst/>
                <a:gdLst>
                  <a:gd name="T0" fmla="*/ 462 w 924"/>
                  <a:gd name="T1" fmla="*/ 0 h 1477"/>
                  <a:gd name="T2" fmla="*/ 0 w 924"/>
                  <a:gd name="T3" fmla="*/ 462 h 1477"/>
                  <a:gd name="T4" fmla="*/ 0 w 924"/>
                  <a:gd name="T5" fmla="*/ 646 h 1477"/>
                  <a:gd name="T6" fmla="*/ 185 w 924"/>
                  <a:gd name="T7" fmla="*/ 831 h 1477"/>
                  <a:gd name="T8" fmla="*/ 185 w 924"/>
                  <a:gd name="T9" fmla="*/ 1200 h 1477"/>
                  <a:gd name="T10" fmla="*/ 462 w 924"/>
                  <a:gd name="T11" fmla="*/ 1477 h 1477"/>
                  <a:gd name="T12" fmla="*/ 739 w 924"/>
                  <a:gd name="T13" fmla="*/ 1200 h 1477"/>
                  <a:gd name="T14" fmla="*/ 739 w 924"/>
                  <a:gd name="T15" fmla="*/ 831 h 1477"/>
                  <a:gd name="T16" fmla="*/ 924 w 924"/>
                  <a:gd name="T17" fmla="*/ 646 h 1477"/>
                  <a:gd name="T18" fmla="*/ 924 w 924"/>
                  <a:gd name="T19" fmla="*/ 462 h 1477"/>
                  <a:gd name="T20" fmla="*/ 462 w 924"/>
                  <a:gd name="T21" fmla="*/ 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4" h="1477">
                    <a:moveTo>
                      <a:pt x="462" y="0"/>
                    </a:moveTo>
                    <a:cubicBezTo>
                      <a:pt x="207" y="0"/>
                      <a:pt x="0" y="207"/>
                      <a:pt x="0" y="462"/>
                    </a:cubicBezTo>
                    <a:cubicBezTo>
                      <a:pt x="0" y="646"/>
                      <a:pt x="0" y="646"/>
                      <a:pt x="0" y="646"/>
                    </a:cubicBezTo>
                    <a:cubicBezTo>
                      <a:pt x="0" y="748"/>
                      <a:pt x="83" y="831"/>
                      <a:pt x="185" y="831"/>
                    </a:cubicBezTo>
                    <a:cubicBezTo>
                      <a:pt x="185" y="1200"/>
                      <a:pt x="185" y="1200"/>
                      <a:pt x="185" y="1200"/>
                    </a:cubicBezTo>
                    <a:cubicBezTo>
                      <a:pt x="185" y="1353"/>
                      <a:pt x="309" y="1477"/>
                      <a:pt x="462" y="1477"/>
                    </a:cubicBezTo>
                    <a:cubicBezTo>
                      <a:pt x="615" y="1477"/>
                      <a:pt x="739" y="1353"/>
                      <a:pt x="739" y="1200"/>
                    </a:cubicBezTo>
                    <a:cubicBezTo>
                      <a:pt x="739" y="831"/>
                      <a:pt x="739" y="831"/>
                      <a:pt x="739" y="831"/>
                    </a:cubicBezTo>
                    <a:cubicBezTo>
                      <a:pt x="841" y="831"/>
                      <a:pt x="924" y="748"/>
                      <a:pt x="924" y="646"/>
                    </a:cubicBezTo>
                    <a:cubicBezTo>
                      <a:pt x="924" y="462"/>
                      <a:pt x="924" y="462"/>
                      <a:pt x="924" y="462"/>
                    </a:cubicBezTo>
                    <a:cubicBezTo>
                      <a:pt x="924" y="207"/>
                      <a:pt x="717" y="0"/>
                      <a:pt x="4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7"/>
              <p:cNvSpPr>
                <a:spLocks noChangeArrowheads="1"/>
              </p:cNvSpPr>
              <p:nvPr/>
            </p:nvSpPr>
            <p:spPr bwMode="auto">
              <a:xfrm>
                <a:off x="3209373" y="4096991"/>
                <a:ext cx="197848" cy="198514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3150751" y="4312159"/>
                <a:ext cx="323086" cy="530260"/>
              </a:xfrm>
              <a:custGeom>
                <a:avLst/>
                <a:gdLst>
                  <a:gd name="T0" fmla="*/ 901 w 901"/>
                  <a:gd name="T1" fmla="*/ 462 h 1477"/>
                  <a:gd name="T2" fmla="*/ 901 w 901"/>
                  <a:gd name="T3" fmla="*/ 646 h 1477"/>
                  <a:gd name="T4" fmla="*/ 716 w 901"/>
                  <a:gd name="T5" fmla="*/ 831 h 1477"/>
                  <a:gd name="T6" fmla="*/ 716 w 901"/>
                  <a:gd name="T7" fmla="*/ 1200 h 1477"/>
                  <a:gd name="T8" fmla="*/ 439 w 901"/>
                  <a:gd name="T9" fmla="*/ 1477 h 1477"/>
                  <a:gd name="T10" fmla="*/ 163 w 901"/>
                  <a:gd name="T11" fmla="*/ 1200 h 1477"/>
                  <a:gd name="T12" fmla="*/ 163 w 901"/>
                  <a:gd name="T13" fmla="*/ 1174 h 1477"/>
                  <a:gd name="T14" fmla="*/ 255 w 901"/>
                  <a:gd name="T15" fmla="*/ 969 h 1477"/>
                  <a:gd name="T16" fmla="*/ 255 w 901"/>
                  <a:gd name="T17" fmla="*/ 785 h 1477"/>
                  <a:gd name="T18" fmla="*/ 0 w 901"/>
                  <a:gd name="T19" fmla="*/ 319 h 1477"/>
                  <a:gd name="T20" fmla="*/ 439 w 901"/>
                  <a:gd name="T21" fmla="*/ 0 h 1477"/>
                  <a:gd name="T22" fmla="*/ 901 w 901"/>
                  <a:gd name="T23" fmla="*/ 462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1" h="1477">
                    <a:moveTo>
                      <a:pt x="901" y="462"/>
                    </a:moveTo>
                    <a:cubicBezTo>
                      <a:pt x="901" y="646"/>
                      <a:pt x="901" y="646"/>
                      <a:pt x="901" y="646"/>
                    </a:cubicBezTo>
                    <a:cubicBezTo>
                      <a:pt x="901" y="748"/>
                      <a:pt x="818" y="831"/>
                      <a:pt x="716" y="831"/>
                    </a:cubicBezTo>
                    <a:cubicBezTo>
                      <a:pt x="716" y="1200"/>
                      <a:pt x="716" y="1200"/>
                      <a:pt x="716" y="1200"/>
                    </a:cubicBezTo>
                    <a:cubicBezTo>
                      <a:pt x="716" y="1353"/>
                      <a:pt x="593" y="1477"/>
                      <a:pt x="439" y="1477"/>
                    </a:cubicBezTo>
                    <a:cubicBezTo>
                      <a:pt x="286" y="1477"/>
                      <a:pt x="163" y="1353"/>
                      <a:pt x="163" y="1200"/>
                    </a:cubicBezTo>
                    <a:cubicBezTo>
                      <a:pt x="163" y="1174"/>
                      <a:pt x="163" y="1174"/>
                      <a:pt x="163" y="1174"/>
                    </a:cubicBezTo>
                    <a:cubicBezTo>
                      <a:pt x="219" y="1124"/>
                      <a:pt x="255" y="1050"/>
                      <a:pt x="255" y="969"/>
                    </a:cubicBezTo>
                    <a:cubicBezTo>
                      <a:pt x="255" y="785"/>
                      <a:pt x="255" y="785"/>
                      <a:pt x="255" y="785"/>
                    </a:cubicBezTo>
                    <a:cubicBezTo>
                      <a:pt x="255" y="589"/>
                      <a:pt x="153" y="417"/>
                      <a:pt x="0" y="319"/>
                    </a:cubicBezTo>
                    <a:cubicBezTo>
                      <a:pt x="60" y="134"/>
                      <a:pt x="235" y="0"/>
                      <a:pt x="439" y="0"/>
                    </a:cubicBezTo>
                    <a:cubicBezTo>
                      <a:pt x="694" y="0"/>
                      <a:pt x="901" y="207"/>
                      <a:pt x="901" y="46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9"/>
              <p:cNvSpPr>
                <a:spLocks noChangeArrowheads="1"/>
              </p:cNvSpPr>
              <p:nvPr/>
            </p:nvSpPr>
            <p:spPr bwMode="auto">
              <a:xfrm>
                <a:off x="2679779" y="4096991"/>
                <a:ext cx="197848" cy="198514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2613163" y="4312159"/>
                <a:ext cx="323086" cy="530260"/>
              </a:xfrm>
              <a:custGeom>
                <a:avLst/>
                <a:gdLst>
                  <a:gd name="T0" fmla="*/ 646 w 901"/>
                  <a:gd name="T1" fmla="*/ 969 h 1477"/>
                  <a:gd name="T2" fmla="*/ 738 w 901"/>
                  <a:gd name="T3" fmla="*/ 1174 h 1477"/>
                  <a:gd name="T4" fmla="*/ 738 w 901"/>
                  <a:gd name="T5" fmla="*/ 1200 h 1477"/>
                  <a:gd name="T6" fmla="*/ 462 w 901"/>
                  <a:gd name="T7" fmla="*/ 1477 h 1477"/>
                  <a:gd name="T8" fmla="*/ 185 w 901"/>
                  <a:gd name="T9" fmla="*/ 1200 h 1477"/>
                  <a:gd name="T10" fmla="*/ 185 w 901"/>
                  <a:gd name="T11" fmla="*/ 831 h 1477"/>
                  <a:gd name="T12" fmla="*/ 0 w 901"/>
                  <a:gd name="T13" fmla="*/ 646 h 1477"/>
                  <a:gd name="T14" fmla="*/ 0 w 901"/>
                  <a:gd name="T15" fmla="*/ 462 h 1477"/>
                  <a:gd name="T16" fmla="*/ 462 w 901"/>
                  <a:gd name="T17" fmla="*/ 0 h 1477"/>
                  <a:gd name="T18" fmla="*/ 901 w 901"/>
                  <a:gd name="T19" fmla="*/ 319 h 1477"/>
                  <a:gd name="T20" fmla="*/ 646 w 901"/>
                  <a:gd name="T21" fmla="*/ 785 h 1477"/>
                  <a:gd name="T22" fmla="*/ 646 w 901"/>
                  <a:gd name="T23" fmla="*/ 969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1" h="1477">
                    <a:moveTo>
                      <a:pt x="646" y="969"/>
                    </a:moveTo>
                    <a:cubicBezTo>
                      <a:pt x="646" y="1050"/>
                      <a:pt x="682" y="1124"/>
                      <a:pt x="738" y="1174"/>
                    </a:cubicBezTo>
                    <a:cubicBezTo>
                      <a:pt x="738" y="1200"/>
                      <a:pt x="738" y="1200"/>
                      <a:pt x="738" y="1200"/>
                    </a:cubicBezTo>
                    <a:cubicBezTo>
                      <a:pt x="738" y="1353"/>
                      <a:pt x="615" y="1477"/>
                      <a:pt x="462" y="1477"/>
                    </a:cubicBezTo>
                    <a:cubicBezTo>
                      <a:pt x="308" y="1477"/>
                      <a:pt x="185" y="1353"/>
                      <a:pt x="185" y="1200"/>
                    </a:cubicBezTo>
                    <a:cubicBezTo>
                      <a:pt x="185" y="831"/>
                      <a:pt x="185" y="831"/>
                      <a:pt x="185" y="831"/>
                    </a:cubicBezTo>
                    <a:cubicBezTo>
                      <a:pt x="83" y="831"/>
                      <a:pt x="0" y="748"/>
                      <a:pt x="0" y="646"/>
                    </a:cubicBezTo>
                    <a:cubicBezTo>
                      <a:pt x="0" y="462"/>
                      <a:pt x="0" y="462"/>
                      <a:pt x="0" y="462"/>
                    </a:cubicBezTo>
                    <a:cubicBezTo>
                      <a:pt x="0" y="207"/>
                      <a:pt x="207" y="0"/>
                      <a:pt x="462" y="0"/>
                    </a:cubicBezTo>
                    <a:cubicBezTo>
                      <a:pt x="666" y="0"/>
                      <a:pt x="841" y="134"/>
                      <a:pt x="901" y="319"/>
                    </a:cubicBezTo>
                    <a:cubicBezTo>
                      <a:pt x="748" y="417"/>
                      <a:pt x="646" y="589"/>
                      <a:pt x="646" y="785"/>
                    </a:cubicBezTo>
                    <a:lnTo>
                      <a:pt x="646" y="96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887729" y="2382256"/>
              <a:ext cx="437071" cy="437071"/>
            </a:xfrm>
            <a:custGeom>
              <a:avLst/>
              <a:gdLst>
                <a:gd name="T0" fmla="*/ 406 w 466"/>
                <a:gd name="T1" fmla="*/ 149 h 466"/>
                <a:gd name="T2" fmla="*/ 466 w 466"/>
                <a:gd name="T3" fmla="*/ 233 h 466"/>
                <a:gd name="T4" fmla="*/ 382 w 466"/>
                <a:gd name="T5" fmla="*/ 294 h 466"/>
                <a:gd name="T6" fmla="*/ 375 w 466"/>
                <a:gd name="T7" fmla="*/ 311 h 466"/>
                <a:gd name="T8" fmla="*/ 386 w 466"/>
                <a:gd name="T9" fmla="*/ 326 h 466"/>
                <a:gd name="T10" fmla="*/ 423 w 466"/>
                <a:gd name="T11" fmla="*/ 350 h 466"/>
                <a:gd name="T12" fmla="*/ 423 w 466"/>
                <a:gd name="T13" fmla="*/ 423 h 466"/>
                <a:gd name="T14" fmla="*/ 350 w 466"/>
                <a:gd name="T15" fmla="*/ 423 h 466"/>
                <a:gd name="T16" fmla="*/ 326 w 466"/>
                <a:gd name="T17" fmla="*/ 386 h 466"/>
                <a:gd name="T18" fmla="*/ 311 w 466"/>
                <a:gd name="T19" fmla="*/ 375 h 466"/>
                <a:gd name="T20" fmla="*/ 294 w 466"/>
                <a:gd name="T21" fmla="*/ 382 h 466"/>
                <a:gd name="T22" fmla="*/ 233 w 466"/>
                <a:gd name="T23" fmla="*/ 466 h 466"/>
                <a:gd name="T24" fmla="*/ 149 w 466"/>
                <a:gd name="T25" fmla="*/ 406 h 466"/>
                <a:gd name="T26" fmla="*/ 142 w 466"/>
                <a:gd name="T27" fmla="*/ 388 h 466"/>
                <a:gd name="T28" fmla="*/ 153 w 466"/>
                <a:gd name="T29" fmla="*/ 373 h 466"/>
                <a:gd name="T30" fmla="*/ 190 w 466"/>
                <a:gd name="T31" fmla="*/ 350 h 466"/>
                <a:gd name="T32" fmla="*/ 190 w 466"/>
                <a:gd name="T33" fmla="*/ 277 h 466"/>
                <a:gd name="T34" fmla="*/ 117 w 466"/>
                <a:gd name="T35" fmla="*/ 277 h 466"/>
                <a:gd name="T36" fmla="*/ 93 w 466"/>
                <a:gd name="T37" fmla="*/ 313 h 466"/>
                <a:gd name="T38" fmla="*/ 78 w 466"/>
                <a:gd name="T39" fmla="*/ 324 h 466"/>
                <a:gd name="T40" fmla="*/ 61 w 466"/>
                <a:gd name="T41" fmla="*/ 317 h 466"/>
                <a:gd name="T42" fmla="*/ 0 w 466"/>
                <a:gd name="T43" fmla="*/ 233 h 466"/>
                <a:gd name="T44" fmla="*/ 84 w 466"/>
                <a:gd name="T45" fmla="*/ 173 h 466"/>
                <a:gd name="T46" fmla="*/ 91 w 466"/>
                <a:gd name="T47" fmla="*/ 155 h 466"/>
                <a:gd name="T48" fmla="*/ 80 w 466"/>
                <a:gd name="T49" fmla="*/ 140 h 466"/>
                <a:gd name="T50" fmla="*/ 44 w 466"/>
                <a:gd name="T51" fmla="*/ 117 h 466"/>
                <a:gd name="T52" fmla="*/ 44 w 466"/>
                <a:gd name="T53" fmla="*/ 44 h 466"/>
                <a:gd name="T54" fmla="*/ 117 w 466"/>
                <a:gd name="T55" fmla="*/ 44 h 466"/>
                <a:gd name="T56" fmla="*/ 140 w 466"/>
                <a:gd name="T57" fmla="*/ 80 h 466"/>
                <a:gd name="T58" fmla="*/ 155 w 466"/>
                <a:gd name="T59" fmla="*/ 91 h 466"/>
                <a:gd name="T60" fmla="*/ 173 w 466"/>
                <a:gd name="T61" fmla="*/ 84 h 466"/>
                <a:gd name="T62" fmla="*/ 233 w 466"/>
                <a:gd name="T63" fmla="*/ 0 h 466"/>
                <a:gd name="T64" fmla="*/ 317 w 466"/>
                <a:gd name="T65" fmla="*/ 61 h 466"/>
                <a:gd name="T66" fmla="*/ 324 w 466"/>
                <a:gd name="T67" fmla="*/ 78 h 466"/>
                <a:gd name="T68" fmla="*/ 313 w 466"/>
                <a:gd name="T69" fmla="*/ 93 h 466"/>
                <a:gd name="T70" fmla="*/ 277 w 466"/>
                <a:gd name="T71" fmla="*/ 117 h 466"/>
                <a:gd name="T72" fmla="*/ 277 w 466"/>
                <a:gd name="T73" fmla="*/ 190 h 466"/>
                <a:gd name="T74" fmla="*/ 350 w 466"/>
                <a:gd name="T75" fmla="*/ 190 h 466"/>
                <a:gd name="T76" fmla="*/ 373 w 466"/>
                <a:gd name="T77" fmla="*/ 153 h 466"/>
                <a:gd name="T78" fmla="*/ 388 w 466"/>
                <a:gd name="T79" fmla="*/ 142 h 466"/>
                <a:gd name="T80" fmla="*/ 406 w 466"/>
                <a:gd name="T81" fmla="*/ 14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6" h="466">
                  <a:moveTo>
                    <a:pt x="406" y="149"/>
                  </a:moveTo>
                  <a:cubicBezTo>
                    <a:pt x="428" y="176"/>
                    <a:pt x="448" y="204"/>
                    <a:pt x="466" y="233"/>
                  </a:cubicBezTo>
                  <a:cubicBezTo>
                    <a:pt x="437" y="251"/>
                    <a:pt x="409" y="272"/>
                    <a:pt x="382" y="294"/>
                  </a:cubicBezTo>
                  <a:cubicBezTo>
                    <a:pt x="377" y="298"/>
                    <a:pt x="374" y="305"/>
                    <a:pt x="375" y="311"/>
                  </a:cubicBezTo>
                  <a:cubicBezTo>
                    <a:pt x="376" y="318"/>
                    <a:pt x="380" y="323"/>
                    <a:pt x="386" y="326"/>
                  </a:cubicBezTo>
                  <a:cubicBezTo>
                    <a:pt x="401" y="333"/>
                    <a:pt x="415" y="342"/>
                    <a:pt x="423" y="350"/>
                  </a:cubicBezTo>
                  <a:cubicBezTo>
                    <a:pt x="443" y="370"/>
                    <a:pt x="443" y="402"/>
                    <a:pt x="423" y="423"/>
                  </a:cubicBezTo>
                  <a:cubicBezTo>
                    <a:pt x="402" y="443"/>
                    <a:pt x="370" y="443"/>
                    <a:pt x="350" y="423"/>
                  </a:cubicBezTo>
                  <a:cubicBezTo>
                    <a:pt x="342" y="415"/>
                    <a:pt x="333" y="401"/>
                    <a:pt x="326" y="386"/>
                  </a:cubicBezTo>
                  <a:cubicBezTo>
                    <a:pt x="323" y="380"/>
                    <a:pt x="318" y="376"/>
                    <a:pt x="311" y="375"/>
                  </a:cubicBezTo>
                  <a:cubicBezTo>
                    <a:pt x="305" y="374"/>
                    <a:pt x="298" y="377"/>
                    <a:pt x="294" y="382"/>
                  </a:cubicBezTo>
                  <a:cubicBezTo>
                    <a:pt x="272" y="409"/>
                    <a:pt x="251" y="437"/>
                    <a:pt x="233" y="466"/>
                  </a:cubicBezTo>
                  <a:cubicBezTo>
                    <a:pt x="204" y="448"/>
                    <a:pt x="176" y="428"/>
                    <a:pt x="149" y="406"/>
                  </a:cubicBezTo>
                  <a:cubicBezTo>
                    <a:pt x="144" y="402"/>
                    <a:pt x="141" y="395"/>
                    <a:pt x="142" y="388"/>
                  </a:cubicBezTo>
                  <a:cubicBezTo>
                    <a:pt x="143" y="382"/>
                    <a:pt x="147" y="376"/>
                    <a:pt x="153" y="373"/>
                  </a:cubicBezTo>
                  <a:cubicBezTo>
                    <a:pt x="168" y="366"/>
                    <a:pt x="182" y="357"/>
                    <a:pt x="190" y="350"/>
                  </a:cubicBezTo>
                  <a:cubicBezTo>
                    <a:pt x="210" y="330"/>
                    <a:pt x="210" y="297"/>
                    <a:pt x="190" y="277"/>
                  </a:cubicBezTo>
                  <a:cubicBezTo>
                    <a:pt x="169" y="257"/>
                    <a:pt x="137" y="257"/>
                    <a:pt x="117" y="277"/>
                  </a:cubicBezTo>
                  <a:cubicBezTo>
                    <a:pt x="109" y="285"/>
                    <a:pt x="100" y="298"/>
                    <a:pt x="93" y="313"/>
                  </a:cubicBezTo>
                  <a:cubicBezTo>
                    <a:pt x="90" y="319"/>
                    <a:pt x="85" y="323"/>
                    <a:pt x="78" y="324"/>
                  </a:cubicBezTo>
                  <a:cubicBezTo>
                    <a:pt x="71" y="325"/>
                    <a:pt x="65" y="322"/>
                    <a:pt x="61" y="317"/>
                  </a:cubicBezTo>
                  <a:cubicBezTo>
                    <a:pt x="39" y="291"/>
                    <a:pt x="18" y="263"/>
                    <a:pt x="0" y="233"/>
                  </a:cubicBezTo>
                  <a:cubicBezTo>
                    <a:pt x="30" y="215"/>
                    <a:pt x="58" y="195"/>
                    <a:pt x="84" y="173"/>
                  </a:cubicBezTo>
                  <a:cubicBezTo>
                    <a:pt x="89" y="168"/>
                    <a:pt x="92" y="162"/>
                    <a:pt x="91" y="155"/>
                  </a:cubicBezTo>
                  <a:cubicBezTo>
                    <a:pt x="90" y="149"/>
                    <a:pt x="86" y="143"/>
                    <a:pt x="80" y="140"/>
                  </a:cubicBezTo>
                  <a:cubicBezTo>
                    <a:pt x="65" y="133"/>
                    <a:pt x="51" y="124"/>
                    <a:pt x="44" y="117"/>
                  </a:cubicBezTo>
                  <a:cubicBezTo>
                    <a:pt x="24" y="97"/>
                    <a:pt x="24" y="64"/>
                    <a:pt x="44" y="44"/>
                  </a:cubicBezTo>
                  <a:cubicBezTo>
                    <a:pt x="64" y="24"/>
                    <a:pt x="97" y="24"/>
                    <a:pt x="117" y="44"/>
                  </a:cubicBezTo>
                  <a:cubicBezTo>
                    <a:pt x="124" y="52"/>
                    <a:pt x="133" y="65"/>
                    <a:pt x="140" y="80"/>
                  </a:cubicBezTo>
                  <a:cubicBezTo>
                    <a:pt x="143" y="86"/>
                    <a:pt x="149" y="90"/>
                    <a:pt x="155" y="91"/>
                  </a:cubicBezTo>
                  <a:cubicBezTo>
                    <a:pt x="162" y="92"/>
                    <a:pt x="168" y="89"/>
                    <a:pt x="173" y="84"/>
                  </a:cubicBezTo>
                  <a:cubicBezTo>
                    <a:pt x="195" y="58"/>
                    <a:pt x="215" y="30"/>
                    <a:pt x="233" y="0"/>
                  </a:cubicBezTo>
                  <a:cubicBezTo>
                    <a:pt x="263" y="18"/>
                    <a:pt x="291" y="39"/>
                    <a:pt x="317" y="61"/>
                  </a:cubicBezTo>
                  <a:cubicBezTo>
                    <a:pt x="322" y="65"/>
                    <a:pt x="325" y="71"/>
                    <a:pt x="324" y="78"/>
                  </a:cubicBezTo>
                  <a:cubicBezTo>
                    <a:pt x="323" y="85"/>
                    <a:pt x="319" y="90"/>
                    <a:pt x="313" y="93"/>
                  </a:cubicBezTo>
                  <a:cubicBezTo>
                    <a:pt x="298" y="100"/>
                    <a:pt x="285" y="109"/>
                    <a:pt x="277" y="117"/>
                  </a:cubicBezTo>
                  <a:cubicBezTo>
                    <a:pt x="257" y="137"/>
                    <a:pt x="257" y="169"/>
                    <a:pt x="277" y="190"/>
                  </a:cubicBezTo>
                  <a:cubicBezTo>
                    <a:pt x="297" y="210"/>
                    <a:pt x="330" y="210"/>
                    <a:pt x="350" y="190"/>
                  </a:cubicBezTo>
                  <a:cubicBezTo>
                    <a:pt x="357" y="182"/>
                    <a:pt x="366" y="168"/>
                    <a:pt x="373" y="153"/>
                  </a:cubicBezTo>
                  <a:cubicBezTo>
                    <a:pt x="376" y="147"/>
                    <a:pt x="382" y="143"/>
                    <a:pt x="388" y="142"/>
                  </a:cubicBezTo>
                  <a:cubicBezTo>
                    <a:pt x="395" y="141"/>
                    <a:pt x="401" y="144"/>
                    <a:pt x="406" y="1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Freeform 5"/>
          <p:cNvSpPr>
            <a:spLocks/>
          </p:cNvSpPr>
          <p:nvPr/>
        </p:nvSpPr>
        <p:spPr bwMode="auto">
          <a:xfrm>
            <a:off x="7116956" y="3272500"/>
            <a:ext cx="636162" cy="636162"/>
          </a:xfrm>
          <a:custGeom>
            <a:avLst/>
            <a:gdLst>
              <a:gd name="T0" fmla="*/ 406 w 466"/>
              <a:gd name="T1" fmla="*/ 149 h 466"/>
              <a:gd name="T2" fmla="*/ 466 w 466"/>
              <a:gd name="T3" fmla="*/ 233 h 466"/>
              <a:gd name="T4" fmla="*/ 382 w 466"/>
              <a:gd name="T5" fmla="*/ 294 h 466"/>
              <a:gd name="T6" fmla="*/ 375 w 466"/>
              <a:gd name="T7" fmla="*/ 311 h 466"/>
              <a:gd name="T8" fmla="*/ 386 w 466"/>
              <a:gd name="T9" fmla="*/ 326 h 466"/>
              <a:gd name="T10" fmla="*/ 423 w 466"/>
              <a:gd name="T11" fmla="*/ 350 h 466"/>
              <a:gd name="T12" fmla="*/ 423 w 466"/>
              <a:gd name="T13" fmla="*/ 423 h 466"/>
              <a:gd name="T14" fmla="*/ 350 w 466"/>
              <a:gd name="T15" fmla="*/ 423 h 466"/>
              <a:gd name="T16" fmla="*/ 326 w 466"/>
              <a:gd name="T17" fmla="*/ 386 h 466"/>
              <a:gd name="T18" fmla="*/ 311 w 466"/>
              <a:gd name="T19" fmla="*/ 375 h 466"/>
              <a:gd name="T20" fmla="*/ 294 w 466"/>
              <a:gd name="T21" fmla="*/ 382 h 466"/>
              <a:gd name="T22" fmla="*/ 233 w 466"/>
              <a:gd name="T23" fmla="*/ 466 h 466"/>
              <a:gd name="T24" fmla="*/ 149 w 466"/>
              <a:gd name="T25" fmla="*/ 406 h 466"/>
              <a:gd name="T26" fmla="*/ 142 w 466"/>
              <a:gd name="T27" fmla="*/ 388 h 466"/>
              <a:gd name="T28" fmla="*/ 153 w 466"/>
              <a:gd name="T29" fmla="*/ 373 h 466"/>
              <a:gd name="T30" fmla="*/ 190 w 466"/>
              <a:gd name="T31" fmla="*/ 350 h 466"/>
              <a:gd name="T32" fmla="*/ 190 w 466"/>
              <a:gd name="T33" fmla="*/ 277 h 466"/>
              <a:gd name="T34" fmla="*/ 117 w 466"/>
              <a:gd name="T35" fmla="*/ 277 h 466"/>
              <a:gd name="T36" fmla="*/ 93 w 466"/>
              <a:gd name="T37" fmla="*/ 313 h 466"/>
              <a:gd name="T38" fmla="*/ 78 w 466"/>
              <a:gd name="T39" fmla="*/ 324 h 466"/>
              <a:gd name="T40" fmla="*/ 61 w 466"/>
              <a:gd name="T41" fmla="*/ 317 h 466"/>
              <a:gd name="T42" fmla="*/ 0 w 466"/>
              <a:gd name="T43" fmla="*/ 233 h 466"/>
              <a:gd name="T44" fmla="*/ 84 w 466"/>
              <a:gd name="T45" fmla="*/ 173 h 466"/>
              <a:gd name="T46" fmla="*/ 91 w 466"/>
              <a:gd name="T47" fmla="*/ 155 h 466"/>
              <a:gd name="T48" fmla="*/ 80 w 466"/>
              <a:gd name="T49" fmla="*/ 140 h 466"/>
              <a:gd name="T50" fmla="*/ 44 w 466"/>
              <a:gd name="T51" fmla="*/ 117 h 466"/>
              <a:gd name="T52" fmla="*/ 44 w 466"/>
              <a:gd name="T53" fmla="*/ 44 h 466"/>
              <a:gd name="T54" fmla="*/ 117 w 466"/>
              <a:gd name="T55" fmla="*/ 44 h 466"/>
              <a:gd name="T56" fmla="*/ 140 w 466"/>
              <a:gd name="T57" fmla="*/ 80 h 466"/>
              <a:gd name="T58" fmla="*/ 155 w 466"/>
              <a:gd name="T59" fmla="*/ 91 h 466"/>
              <a:gd name="T60" fmla="*/ 173 w 466"/>
              <a:gd name="T61" fmla="*/ 84 h 466"/>
              <a:gd name="T62" fmla="*/ 233 w 466"/>
              <a:gd name="T63" fmla="*/ 0 h 466"/>
              <a:gd name="T64" fmla="*/ 317 w 466"/>
              <a:gd name="T65" fmla="*/ 61 h 466"/>
              <a:gd name="T66" fmla="*/ 324 w 466"/>
              <a:gd name="T67" fmla="*/ 78 h 466"/>
              <a:gd name="T68" fmla="*/ 313 w 466"/>
              <a:gd name="T69" fmla="*/ 93 h 466"/>
              <a:gd name="T70" fmla="*/ 277 w 466"/>
              <a:gd name="T71" fmla="*/ 117 h 466"/>
              <a:gd name="T72" fmla="*/ 277 w 466"/>
              <a:gd name="T73" fmla="*/ 190 h 466"/>
              <a:gd name="T74" fmla="*/ 350 w 466"/>
              <a:gd name="T75" fmla="*/ 190 h 466"/>
              <a:gd name="T76" fmla="*/ 373 w 466"/>
              <a:gd name="T77" fmla="*/ 153 h 466"/>
              <a:gd name="T78" fmla="*/ 388 w 466"/>
              <a:gd name="T79" fmla="*/ 142 h 466"/>
              <a:gd name="T80" fmla="*/ 406 w 466"/>
              <a:gd name="T81" fmla="*/ 149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66" h="466">
                <a:moveTo>
                  <a:pt x="406" y="149"/>
                </a:moveTo>
                <a:cubicBezTo>
                  <a:pt x="428" y="176"/>
                  <a:pt x="448" y="204"/>
                  <a:pt x="466" y="233"/>
                </a:cubicBezTo>
                <a:cubicBezTo>
                  <a:pt x="437" y="251"/>
                  <a:pt x="409" y="272"/>
                  <a:pt x="382" y="294"/>
                </a:cubicBezTo>
                <a:cubicBezTo>
                  <a:pt x="377" y="298"/>
                  <a:pt x="374" y="305"/>
                  <a:pt x="375" y="311"/>
                </a:cubicBezTo>
                <a:cubicBezTo>
                  <a:pt x="376" y="318"/>
                  <a:pt x="380" y="323"/>
                  <a:pt x="386" y="326"/>
                </a:cubicBezTo>
                <a:cubicBezTo>
                  <a:pt x="401" y="333"/>
                  <a:pt x="415" y="342"/>
                  <a:pt x="423" y="350"/>
                </a:cubicBezTo>
                <a:cubicBezTo>
                  <a:pt x="443" y="370"/>
                  <a:pt x="443" y="402"/>
                  <a:pt x="423" y="423"/>
                </a:cubicBezTo>
                <a:cubicBezTo>
                  <a:pt x="402" y="443"/>
                  <a:pt x="370" y="443"/>
                  <a:pt x="350" y="423"/>
                </a:cubicBezTo>
                <a:cubicBezTo>
                  <a:pt x="342" y="415"/>
                  <a:pt x="333" y="401"/>
                  <a:pt x="326" y="386"/>
                </a:cubicBezTo>
                <a:cubicBezTo>
                  <a:pt x="323" y="380"/>
                  <a:pt x="318" y="376"/>
                  <a:pt x="311" y="375"/>
                </a:cubicBezTo>
                <a:cubicBezTo>
                  <a:pt x="305" y="374"/>
                  <a:pt x="298" y="377"/>
                  <a:pt x="294" y="382"/>
                </a:cubicBezTo>
                <a:cubicBezTo>
                  <a:pt x="272" y="409"/>
                  <a:pt x="251" y="437"/>
                  <a:pt x="233" y="466"/>
                </a:cubicBezTo>
                <a:cubicBezTo>
                  <a:pt x="204" y="448"/>
                  <a:pt x="176" y="428"/>
                  <a:pt x="149" y="406"/>
                </a:cubicBezTo>
                <a:cubicBezTo>
                  <a:pt x="144" y="402"/>
                  <a:pt x="141" y="395"/>
                  <a:pt x="142" y="388"/>
                </a:cubicBezTo>
                <a:cubicBezTo>
                  <a:pt x="143" y="382"/>
                  <a:pt x="147" y="376"/>
                  <a:pt x="153" y="373"/>
                </a:cubicBezTo>
                <a:cubicBezTo>
                  <a:pt x="168" y="366"/>
                  <a:pt x="182" y="357"/>
                  <a:pt x="190" y="350"/>
                </a:cubicBezTo>
                <a:cubicBezTo>
                  <a:pt x="210" y="330"/>
                  <a:pt x="210" y="297"/>
                  <a:pt x="190" y="277"/>
                </a:cubicBezTo>
                <a:cubicBezTo>
                  <a:pt x="169" y="257"/>
                  <a:pt x="137" y="257"/>
                  <a:pt x="117" y="277"/>
                </a:cubicBezTo>
                <a:cubicBezTo>
                  <a:pt x="109" y="285"/>
                  <a:pt x="100" y="298"/>
                  <a:pt x="93" y="313"/>
                </a:cubicBezTo>
                <a:cubicBezTo>
                  <a:pt x="90" y="319"/>
                  <a:pt x="85" y="323"/>
                  <a:pt x="78" y="324"/>
                </a:cubicBezTo>
                <a:cubicBezTo>
                  <a:pt x="71" y="325"/>
                  <a:pt x="65" y="322"/>
                  <a:pt x="61" y="317"/>
                </a:cubicBezTo>
                <a:cubicBezTo>
                  <a:pt x="39" y="291"/>
                  <a:pt x="18" y="263"/>
                  <a:pt x="0" y="233"/>
                </a:cubicBezTo>
                <a:cubicBezTo>
                  <a:pt x="30" y="215"/>
                  <a:pt x="58" y="195"/>
                  <a:pt x="84" y="173"/>
                </a:cubicBezTo>
                <a:cubicBezTo>
                  <a:pt x="89" y="168"/>
                  <a:pt x="92" y="162"/>
                  <a:pt x="91" y="155"/>
                </a:cubicBezTo>
                <a:cubicBezTo>
                  <a:pt x="90" y="149"/>
                  <a:pt x="86" y="143"/>
                  <a:pt x="80" y="140"/>
                </a:cubicBezTo>
                <a:cubicBezTo>
                  <a:pt x="65" y="133"/>
                  <a:pt x="51" y="124"/>
                  <a:pt x="44" y="117"/>
                </a:cubicBezTo>
                <a:cubicBezTo>
                  <a:pt x="24" y="97"/>
                  <a:pt x="24" y="64"/>
                  <a:pt x="44" y="44"/>
                </a:cubicBezTo>
                <a:cubicBezTo>
                  <a:pt x="64" y="24"/>
                  <a:pt x="97" y="24"/>
                  <a:pt x="117" y="44"/>
                </a:cubicBezTo>
                <a:cubicBezTo>
                  <a:pt x="124" y="52"/>
                  <a:pt x="133" y="65"/>
                  <a:pt x="140" y="80"/>
                </a:cubicBezTo>
                <a:cubicBezTo>
                  <a:pt x="143" y="86"/>
                  <a:pt x="149" y="90"/>
                  <a:pt x="155" y="91"/>
                </a:cubicBezTo>
                <a:cubicBezTo>
                  <a:pt x="162" y="92"/>
                  <a:pt x="168" y="89"/>
                  <a:pt x="173" y="84"/>
                </a:cubicBezTo>
                <a:cubicBezTo>
                  <a:pt x="195" y="58"/>
                  <a:pt x="215" y="30"/>
                  <a:pt x="233" y="0"/>
                </a:cubicBezTo>
                <a:cubicBezTo>
                  <a:pt x="263" y="18"/>
                  <a:pt x="291" y="39"/>
                  <a:pt x="317" y="61"/>
                </a:cubicBezTo>
                <a:cubicBezTo>
                  <a:pt x="322" y="65"/>
                  <a:pt x="325" y="71"/>
                  <a:pt x="324" y="78"/>
                </a:cubicBezTo>
                <a:cubicBezTo>
                  <a:pt x="323" y="85"/>
                  <a:pt x="319" y="90"/>
                  <a:pt x="313" y="93"/>
                </a:cubicBezTo>
                <a:cubicBezTo>
                  <a:pt x="298" y="100"/>
                  <a:pt x="285" y="109"/>
                  <a:pt x="277" y="117"/>
                </a:cubicBezTo>
                <a:cubicBezTo>
                  <a:pt x="257" y="137"/>
                  <a:pt x="257" y="169"/>
                  <a:pt x="277" y="190"/>
                </a:cubicBezTo>
                <a:cubicBezTo>
                  <a:pt x="297" y="210"/>
                  <a:pt x="330" y="210"/>
                  <a:pt x="350" y="190"/>
                </a:cubicBezTo>
                <a:cubicBezTo>
                  <a:pt x="357" y="182"/>
                  <a:pt x="366" y="168"/>
                  <a:pt x="373" y="153"/>
                </a:cubicBezTo>
                <a:cubicBezTo>
                  <a:pt x="376" y="147"/>
                  <a:pt x="382" y="143"/>
                  <a:pt x="388" y="142"/>
                </a:cubicBezTo>
                <a:cubicBezTo>
                  <a:pt x="395" y="141"/>
                  <a:pt x="401" y="144"/>
                  <a:pt x="406" y="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44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The Big Difference 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93564"/>
              </p:ext>
            </p:extLst>
          </p:nvPr>
        </p:nvGraphicFramePr>
        <p:xfrm>
          <a:off x="1362655" y="2438400"/>
          <a:ext cx="11092291" cy="21336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57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 Program 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Program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Available Limits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Up to $5 Million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Up to $30 Million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Ease of Use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Carrier-driven Paper Process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Web-Based Program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Pricing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Coverage Above $10 Million Averages $500 Per Million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Coverage About $10 Million Averages $150 Per Million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690" marR="124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9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NFP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0187" y="902090"/>
            <a:ext cx="11516413" cy="6015388"/>
            <a:chOff x="667926" y="920037"/>
            <a:chExt cx="11805845" cy="6166567"/>
          </a:xfrm>
        </p:grpSpPr>
        <p:grpSp>
          <p:nvGrpSpPr>
            <p:cNvPr id="8" name="Group 7"/>
            <p:cNvGrpSpPr/>
            <p:nvPr/>
          </p:nvGrpSpPr>
          <p:grpSpPr>
            <a:xfrm>
              <a:off x="1831178" y="3084806"/>
              <a:ext cx="7761705" cy="4001798"/>
              <a:chOff x="1479828" y="3205578"/>
              <a:chExt cx="5136423" cy="2648243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1479828" y="3205578"/>
                <a:ext cx="5136423" cy="2648243"/>
              </a:xfrm>
              <a:prstGeom prst="round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81722" eaLnBrk="0" hangingPunct="0">
                  <a:spcBef>
                    <a:spcPct val="50000"/>
                  </a:spcBef>
                </a:pPr>
                <a:endParaRPr lang="en-US" sz="2115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34391" y="4055887"/>
                <a:ext cx="3293477" cy="173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13"/>
                  </a:spcAft>
                </a:pPr>
                <a:r>
                  <a:rPr lang="en-US" sz="2000" kern="0" dirty="0">
                    <a:solidFill>
                      <a:schemeClr val="bg1"/>
                    </a:solidFill>
                    <a:latin typeface="+mn-lt"/>
                  </a:rPr>
                  <a:t>Employee benefits</a:t>
                </a:r>
              </a:p>
              <a:p>
                <a:pPr>
                  <a:spcBef>
                    <a:spcPts val="0"/>
                  </a:spcBef>
                  <a:spcAft>
                    <a:spcPts val="1813"/>
                  </a:spcAft>
                </a:pPr>
                <a:r>
                  <a:rPr lang="en-US" sz="2000" kern="0" dirty="0">
                    <a:solidFill>
                      <a:schemeClr val="bg1"/>
                    </a:solidFill>
                    <a:latin typeface="+mn-lt"/>
                  </a:rPr>
                  <a:t>Property &amp; casualty</a:t>
                </a:r>
              </a:p>
              <a:p>
                <a:pPr>
                  <a:spcBef>
                    <a:spcPts val="0"/>
                  </a:spcBef>
                  <a:spcAft>
                    <a:spcPts val="1813"/>
                  </a:spcAft>
                </a:pPr>
                <a:r>
                  <a:rPr lang="en-US" sz="2000" kern="0" dirty="0">
                    <a:solidFill>
                      <a:schemeClr val="bg1"/>
                    </a:solidFill>
                    <a:latin typeface="+mn-lt"/>
                  </a:rPr>
                  <a:t>Retirement</a:t>
                </a:r>
              </a:p>
              <a:p>
                <a:pPr>
                  <a:spcBef>
                    <a:spcPts val="0"/>
                  </a:spcBef>
                  <a:spcAft>
                    <a:spcPts val="1813"/>
                  </a:spcAft>
                </a:pPr>
                <a:r>
                  <a:rPr lang="en-US" sz="2000" kern="0" dirty="0">
                    <a:solidFill>
                      <a:schemeClr val="bg1"/>
                    </a:solidFill>
                    <a:latin typeface="+mn-lt"/>
                  </a:rPr>
                  <a:t>Individual insurance</a:t>
                </a:r>
              </a:p>
              <a:p>
                <a:pPr>
                  <a:spcBef>
                    <a:spcPts val="0"/>
                  </a:spcBef>
                  <a:spcAft>
                    <a:spcPts val="1813"/>
                  </a:spcAft>
                </a:pPr>
                <a:r>
                  <a:rPr lang="en-US" sz="2000" kern="0" dirty="0">
                    <a:solidFill>
                      <a:schemeClr val="bg1"/>
                    </a:solidFill>
                    <a:latin typeface="+mn-lt"/>
                  </a:rPr>
                  <a:t>Wealth management solutions </a:t>
                </a: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2231" y="3992738"/>
                <a:ext cx="358735" cy="35873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3117">
                <a:off x="1978943" y="4388094"/>
                <a:ext cx="358735" cy="35873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659" y="4719315"/>
                <a:ext cx="358731" cy="35873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9707" y="5484142"/>
                <a:ext cx="337207" cy="337207"/>
              </a:xfrm>
              <a:prstGeom prst="rect">
                <a:avLst/>
              </a:prstGeom>
            </p:spPr>
          </p:pic>
          <p:pic>
            <p:nvPicPr>
              <p:cNvPr id="23" name="Picture 3" descr="C:\Users\billy.snelson\Desktop\business-related-icons-[Converted]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544" y="5093418"/>
                <a:ext cx="282144" cy="324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1770643" y="3321943"/>
                <a:ext cx="3704077" cy="630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720" kern="0" dirty="0">
                    <a:solidFill>
                      <a:schemeClr val="bg1"/>
                    </a:solidFill>
                    <a:latin typeface="+mn-lt"/>
                  </a:rPr>
                  <a:t>Through our licensed subsidiaries and affiliates, we provide: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867904" y="1666061"/>
              <a:ext cx="4605867" cy="3704668"/>
              <a:chOff x="6098616" y="2185331"/>
              <a:chExt cx="3048000" cy="2451615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6098616" y="2185331"/>
                <a:ext cx="3048000" cy="245161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81722" eaLnBrk="0" hangingPunct="0">
                  <a:spcBef>
                    <a:spcPct val="50000"/>
                  </a:spcBef>
                </a:pPr>
                <a:endParaRPr lang="en-US" sz="2115"/>
              </a:p>
            </p:txBody>
          </p:sp>
          <p:sp>
            <p:nvSpPr>
              <p:cNvPr id="15" name="Content Placeholder 3"/>
              <p:cNvSpPr txBox="1">
                <a:spLocks/>
              </p:cNvSpPr>
              <p:nvPr/>
            </p:nvSpPr>
            <p:spPr bwMode="auto">
              <a:xfrm>
                <a:off x="6964891" y="2640507"/>
                <a:ext cx="2105525" cy="1996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138176" tIns="69088" rIns="138176" bIns="69088" numCol="1" anchor="ctr" anchorCtr="0" compatLnSpc="1">
                <a:prstTxWarp prst="textNoShape">
                  <a:avLst/>
                </a:prstTxWarp>
              </a:bodyPr>
              <a:lstStyle>
                <a:lvl1pPr marL="227013" indent="-227013" algn="l" defTabSz="1068388" rtl="0" eaLnBrk="1" fontAlgn="base" hangingPunct="1">
                  <a:spcBef>
                    <a:spcPts val="883"/>
                  </a:spcBef>
                  <a:spcAft>
                    <a:spcPct val="0"/>
                  </a:spcAft>
                  <a:buClr>
                    <a:schemeClr val="accent1"/>
                  </a:buClr>
                  <a:buSzPct val="110000"/>
                  <a:buFont typeface="Arial"/>
                  <a:buChar char="•"/>
                  <a:defRPr sz="1200">
                    <a:solidFill>
                      <a:schemeClr val="accent3"/>
                    </a:solidFill>
                    <a:latin typeface="Arial"/>
                    <a:ea typeface="MS PGothic" pitchFamily="34" charset="-128"/>
                    <a:cs typeface="Arial"/>
                  </a:defRPr>
                </a:lvl1pPr>
                <a:lvl2pPr marL="455613" indent="-227013" algn="l" defTabSz="1068388" rtl="0" eaLnBrk="1" fontAlgn="base" hangingPunct="1">
                  <a:spcBef>
                    <a:spcPts val="883"/>
                  </a:spcBef>
                  <a:spcAft>
                    <a:spcPct val="0"/>
                  </a:spcAft>
                  <a:buClr>
                    <a:schemeClr val="accent2"/>
                  </a:buClr>
                  <a:buSzPct val="110000"/>
                  <a:buFont typeface="Arial"/>
                  <a:buChar char="•"/>
                  <a:tabLst/>
                  <a:defRPr sz="1200" b="0" baseline="0">
                    <a:solidFill>
                      <a:schemeClr val="accent3"/>
                    </a:solidFill>
                    <a:latin typeface="Arial"/>
                    <a:ea typeface="MS PGothic" pitchFamily="34" charset="-128"/>
                    <a:cs typeface="Arial"/>
                  </a:defRPr>
                </a:lvl2pPr>
                <a:lvl3pPr marL="684213" indent="-227013" algn="l" defTabSz="1068388" rtl="0" eaLnBrk="1" fontAlgn="base" hangingPunct="1">
                  <a:spcBef>
                    <a:spcPts val="883"/>
                  </a:spcBef>
                  <a:spcAft>
                    <a:spcPct val="0"/>
                  </a:spcAft>
                  <a:buClr>
                    <a:schemeClr val="accent3"/>
                  </a:buClr>
                  <a:buSzPct val="110000"/>
                  <a:buFont typeface="Arial"/>
                  <a:buChar char="•"/>
                  <a:defRPr sz="1200">
                    <a:solidFill>
                      <a:schemeClr val="accent3"/>
                    </a:solidFill>
                    <a:latin typeface="Arial"/>
                    <a:ea typeface="MS PGothic" pitchFamily="34" charset="-128"/>
                    <a:cs typeface="Arial"/>
                  </a:defRPr>
                </a:lvl3pPr>
                <a:lvl4pPr marL="923925" indent="-227013" algn="l" defTabSz="1068388" rtl="0" eaLnBrk="1" fontAlgn="base" hangingPunct="1">
                  <a:spcBef>
                    <a:spcPts val="883"/>
                  </a:spcBef>
                  <a:spcAft>
                    <a:spcPct val="0"/>
                  </a:spcAft>
                  <a:buClr>
                    <a:schemeClr val="accent3"/>
                  </a:buClr>
                  <a:buSzPct val="110000"/>
                  <a:buFont typeface="Arial"/>
                  <a:buChar char="•"/>
                  <a:defRPr sz="1200">
                    <a:solidFill>
                      <a:schemeClr val="accent3"/>
                    </a:solidFill>
                    <a:latin typeface="Arial"/>
                    <a:ea typeface="MS PGothic" pitchFamily="34" charset="-128"/>
                    <a:cs typeface="Arial"/>
                  </a:defRPr>
                </a:lvl4pPr>
                <a:lvl5pPr marL="904875" indent="-217488" algn="l" defTabSz="1068388" rtl="0" eaLnBrk="1" fontAlgn="base" hangingPunct="1">
                  <a:spcBef>
                    <a:spcPts val="883"/>
                  </a:spcBef>
                  <a:spcAft>
                    <a:spcPct val="0"/>
                  </a:spcAft>
                  <a:buClr>
                    <a:schemeClr val="accent3"/>
                  </a:buClr>
                  <a:buSzPct val="110000"/>
                  <a:buFont typeface="Arial"/>
                  <a:buChar char="•"/>
                  <a:defRPr sz="1400">
                    <a:solidFill>
                      <a:schemeClr val="accent3"/>
                    </a:solidFill>
                    <a:latin typeface="Arial"/>
                    <a:ea typeface="MS PGothic" pitchFamily="34" charset="-128"/>
                    <a:cs typeface="Arial"/>
                  </a:defRPr>
                </a:lvl5pPr>
                <a:lvl6pPr marL="1362075" indent="-217488" algn="l" defTabSz="1068388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BEBEBE"/>
                  </a:buClr>
                  <a:buSzPct val="90000"/>
                  <a:buFont typeface="Wingdings" charset="2"/>
                  <a:buChar char="n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1819275" indent="-217488" algn="l" defTabSz="1068388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BEBEBE"/>
                  </a:buClr>
                  <a:buSzPct val="90000"/>
                  <a:buFont typeface="Wingdings" charset="2"/>
                  <a:buChar char="n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276475" indent="-217488" algn="l" defTabSz="1068388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BEBEBE"/>
                  </a:buClr>
                  <a:buSzPct val="90000"/>
                  <a:buFont typeface="Wingdings" charset="2"/>
                  <a:buChar char="n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2733675" indent="-217488" algn="l" defTabSz="1068388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BEBEBE"/>
                  </a:buClr>
                  <a:buSzPct val="90000"/>
                  <a:buFont typeface="Wingdings" charset="2"/>
                  <a:buChar char="n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720" kern="0" dirty="0">
                    <a:solidFill>
                      <a:schemeClr val="tx1"/>
                    </a:solidFill>
                  </a:rPr>
                  <a:t>Our </a:t>
                </a:r>
                <a:r>
                  <a:rPr lang="en-US" sz="2720" b="1" kern="0" dirty="0">
                    <a:solidFill>
                      <a:srgbClr val="FFC000"/>
                    </a:solidFill>
                  </a:rPr>
                  <a:t>expertise</a:t>
                </a:r>
                <a:r>
                  <a:rPr lang="en-US" sz="2720" b="1" kern="0" dirty="0">
                    <a:solidFill>
                      <a:schemeClr val="tx1"/>
                    </a:solidFill>
                  </a:rPr>
                  <a:t> </a:t>
                </a:r>
                <a:r>
                  <a:rPr lang="en-US" sz="2720" kern="0" dirty="0">
                    <a:solidFill>
                      <a:schemeClr val="tx1"/>
                    </a:solidFill>
                  </a:rPr>
                  <a:t>is matched only by our personal commitment </a:t>
                </a:r>
                <a:br>
                  <a:rPr lang="en-US" sz="2720" kern="0" dirty="0">
                    <a:solidFill>
                      <a:schemeClr val="tx1"/>
                    </a:solidFill>
                  </a:rPr>
                </a:br>
                <a:r>
                  <a:rPr lang="en-US" sz="2720" kern="0" dirty="0">
                    <a:solidFill>
                      <a:schemeClr val="tx1"/>
                    </a:solidFill>
                  </a:rPr>
                  <a:t>to each client’s </a:t>
                </a:r>
                <a:br>
                  <a:rPr lang="en-US" sz="2720" kern="0" dirty="0">
                    <a:solidFill>
                      <a:schemeClr val="tx1"/>
                    </a:solidFill>
                  </a:rPr>
                </a:br>
                <a:r>
                  <a:rPr lang="en-US" sz="2720" kern="0" dirty="0">
                    <a:solidFill>
                      <a:schemeClr val="tx1"/>
                    </a:solidFill>
                  </a:rPr>
                  <a:t>goals. 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brightnessContrast bright="-10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4816" y="2350946"/>
                <a:ext cx="838200" cy="8382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67926" y="920037"/>
              <a:ext cx="4924964" cy="2327537"/>
              <a:chOff x="178392" y="1789378"/>
              <a:chExt cx="3259167" cy="154028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 flipH="1">
                <a:off x="178392" y="1891943"/>
                <a:ext cx="3259167" cy="1437715"/>
              </a:xfrm>
              <a:prstGeom prst="roundRect">
                <a:avLst>
                  <a:gd name="adj" fmla="val 21569"/>
                </a:avLst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381722" eaLnBrk="0" hangingPunct="0">
                  <a:spcBef>
                    <a:spcPct val="50000"/>
                  </a:spcBef>
                </a:pPr>
                <a:endParaRPr lang="en-US" sz="2115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179" y="1789378"/>
                <a:ext cx="897017" cy="897017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948190" y="2303415"/>
                <a:ext cx="2112276" cy="91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20" kern="0" dirty="0">
                    <a:solidFill>
                      <a:schemeClr val="bg1"/>
                    </a:solidFill>
                    <a:latin typeface="+mn-lt"/>
                  </a:rPr>
                  <a:t>NFP is a </a:t>
                </a:r>
                <a:r>
                  <a:rPr lang="en-US" sz="2720" b="1" kern="0" dirty="0">
                    <a:solidFill>
                      <a:schemeClr val="bg1"/>
                    </a:solidFill>
                    <a:latin typeface="+mn-lt"/>
                  </a:rPr>
                  <a:t>leading</a:t>
                </a:r>
                <a:r>
                  <a:rPr lang="en-US" sz="2720" kern="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  <a:p>
                <a:r>
                  <a:rPr lang="en-US" sz="2720" kern="0" dirty="0">
                    <a:solidFill>
                      <a:schemeClr val="bg1"/>
                    </a:solidFill>
                    <a:latin typeface="+mn-lt"/>
                  </a:rPr>
                  <a:t>insurance broker</a:t>
                </a:r>
              </a:p>
              <a:p>
                <a:r>
                  <a:rPr lang="en-US" sz="2720" kern="0" dirty="0">
                    <a:solidFill>
                      <a:schemeClr val="bg1"/>
                    </a:solidFill>
                    <a:latin typeface="+mn-lt"/>
                  </a:rPr>
                  <a:t>and consultant.</a:t>
                </a:r>
                <a:endParaRPr lang="en-US" sz="272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 bwMode="auto">
          <a:xfrm>
            <a:off x="9652000" y="5037999"/>
            <a:ext cx="3276600" cy="143900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6336" y="5126558"/>
            <a:ext cx="29007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4th</a:t>
            </a:r>
            <a:r>
              <a:rPr lang="en-US" sz="16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largest U.S.-based privately owned U.S. broker – </a:t>
            </a:r>
            <a:r>
              <a:rPr lang="en-US" sz="1600" b="1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Business Insurance </a:t>
            </a:r>
            <a:endParaRPr lang="en-US" sz="1100" b="1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15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Eligible Program Client Groups 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727200" y="2438400"/>
            <a:ext cx="1638450" cy="2929354"/>
            <a:chOff x="2108200" y="4038600"/>
            <a:chExt cx="1638450" cy="2929354"/>
          </a:xfrm>
        </p:grpSpPr>
        <p:grpSp>
          <p:nvGrpSpPr>
            <p:cNvPr id="11" name="Group 10"/>
            <p:cNvGrpSpPr/>
            <p:nvPr/>
          </p:nvGrpSpPr>
          <p:grpSpPr>
            <a:xfrm>
              <a:off x="2108200" y="4038600"/>
              <a:ext cx="1638450" cy="2342913"/>
              <a:chOff x="2958579" y="1686427"/>
              <a:chExt cx="1969866" cy="281682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958579" y="1686427"/>
                <a:ext cx="1969866" cy="1969867"/>
                <a:chOff x="548483" y="1935310"/>
                <a:chExt cx="1091166" cy="1091166"/>
              </a:xfrm>
            </p:grpSpPr>
            <p:sp>
              <p:nvSpPr>
                <p:cNvPr id="15" name="Oval 14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 bwMode="auto">
              <a:xfrm>
                <a:off x="3929817" y="3868578"/>
                <a:ext cx="2074" cy="634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1" name="Rectangle 40"/>
            <p:cNvSpPr/>
            <p:nvPr/>
          </p:nvSpPr>
          <p:spPr>
            <a:xfrm>
              <a:off x="2203318" y="6629400"/>
              <a:ext cx="14718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3"/>
                  </a:solidFill>
                  <a:latin typeface="Arial"/>
                  <a:ea typeface="Batang" panose="02030600000101010101" pitchFamily="18" charset="-127"/>
                  <a:cs typeface="Times New Roman" panose="02020603050405020304" pitchFamily="18" charset="0"/>
                </a:rPr>
                <a:t>Corporations</a:t>
              </a:r>
              <a:endParaRPr lang="en-US" sz="1600" b="1" dirty="0">
                <a:solidFill>
                  <a:schemeClr val="accent3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19"/>
            <p:cNvGrpSpPr>
              <a:grpSpLocks noChangeAspect="1"/>
            </p:cNvGrpSpPr>
            <p:nvPr/>
          </p:nvGrpSpPr>
          <p:grpSpPr bwMode="auto">
            <a:xfrm>
              <a:off x="2519700" y="4327872"/>
              <a:ext cx="792668" cy="1053853"/>
              <a:chOff x="2079" y="2849"/>
              <a:chExt cx="261" cy="347"/>
            </a:xfrm>
            <a:solidFill>
              <a:srgbClr val="0070C0"/>
            </a:solidFill>
          </p:grpSpPr>
          <p:sp>
            <p:nvSpPr>
              <p:cNvPr id="7" name="Freeform 20"/>
              <p:cNvSpPr>
                <a:spLocks noEditPoints="1"/>
              </p:cNvSpPr>
              <p:nvPr/>
            </p:nvSpPr>
            <p:spPr bwMode="auto">
              <a:xfrm>
                <a:off x="2079" y="2960"/>
                <a:ext cx="87" cy="235"/>
              </a:xfrm>
              <a:custGeom>
                <a:avLst/>
                <a:gdLst>
                  <a:gd name="T0" fmla="*/ 2 w 87"/>
                  <a:gd name="T1" fmla="*/ 29 h 235"/>
                  <a:gd name="T2" fmla="*/ 5 w 87"/>
                  <a:gd name="T3" fmla="*/ 29 h 235"/>
                  <a:gd name="T4" fmla="*/ 8 w 87"/>
                  <a:gd name="T5" fmla="*/ 225 h 235"/>
                  <a:gd name="T6" fmla="*/ 87 w 87"/>
                  <a:gd name="T7" fmla="*/ 235 h 235"/>
                  <a:gd name="T8" fmla="*/ 0 w 87"/>
                  <a:gd name="T9" fmla="*/ 18 h 235"/>
                  <a:gd name="T10" fmla="*/ 42 w 87"/>
                  <a:gd name="T11" fmla="*/ 120 h 235"/>
                  <a:gd name="T12" fmla="*/ 12 w 87"/>
                  <a:gd name="T13" fmla="*/ 110 h 235"/>
                  <a:gd name="T14" fmla="*/ 42 w 87"/>
                  <a:gd name="T15" fmla="*/ 120 h 235"/>
                  <a:gd name="T16" fmla="*/ 12 w 87"/>
                  <a:gd name="T17" fmla="*/ 102 h 235"/>
                  <a:gd name="T18" fmla="*/ 42 w 87"/>
                  <a:gd name="T19" fmla="*/ 90 h 235"/>
                  <a:gd name="T20" fmla="*/ 80 w 87"/>
                  <a:gd name="T21" fmla="*/ 138 h 235"/>
                  <a:gd name="T22" fmla="*/ 48 w 87"/>
                  <a:gd name="T23" fmla="*/ 127 h 235"/>
                  <a:gd name="T24" fmla="*/ 80 w 87"/>
                  <a:gd name="T25" fmla="*/ 138 h 235"/>
                  <a:gd name="T26" fmla="*/ 48 w 87"/>
                  <a:gd name="T27" fmla="*/ 120 h 235"/>
                  <a:gd name="T28" fmla="*/ 80 w 87"/>
                  <a:gd name="T29" fmla="*/ 106 h 235"/>
                  <a:gd name="T30" fmla="*/ 80 w 87"/>
                  <a:gd name="T31" fmla="*/ 97 h 235"/>
                  <a:gd name="T32" fmla="*/ 48 w 87"/>
                  <a:gd name="T33" fmla="*/ 89 h 235"/>
                  <a:gd name="T34" fmla="*/ 80 w 87"/>
                  <a:gd name="T35" fmla="*/ 97 h 235"/>
                  <a:gd name="T36" fmla="*/ 80 w 87"/>
                  <a:gd name="T37" fmla="*/ 27 h 235"/>
                  <a:gd name="T38" fmla="*/ 48 w 87"/>
                  <a:gd name="T39" fmla="*/ 45 h 235"/>
                  <a:gd name="T40" fmla="*/ 48 w 87"/>
                  <a:gd name="T41" fmla="*/ 52 h 235"/>
                  <a:gd name="T42" fmla="*/ 80 w 87"/>
                  <a:gd name="T43" fmla="*/ 59 h 235"/>
                  <a:gd name="T44" fmla="*/ 48 w 87"/>
                  <a:gd name="T45" fmla="*/ 52 h 235"/>
                  <a:gd name="T46" fmla="*/ 80 w 87"/>
                  <a:gd name="T47" fmla="*/ 65 h 235"/>
                  <a:gd name="T48" fmla="*/ 48 w 87"/>
                  <a:gd name="T49" fmla="*/ 80 h 235"/>
                  <a:gd name="T50" fmla="*/ 48 w 87"/>
                  <a:gd name="T51" fmla="*/ 146 h 235"/>
                  <a:gd name="T52" fmla="*/ 80 w 87"/>
                  <a:gd name="T53" fmla="*/ 157 h 235"/>
                  <a:gd name="T54" fmla="*/ 48 w 87"/>
                  <a:gd name="T55" fmla="*/ 146 h 235"/>
                  <a:gd name="T56" fmla="*/ 80 w 87"/>
                  <a:gd name="T57" fmla="*/ 165 h 235"/>
                  <a:gd name="T58" fmla="*/ 48 w 87"/>
                  <a:gd name="T59" fmla="*/ 176 h 235"/>
                  <a:gd name="T60" fmla="*/ 12 w 87"/>
                  <a:gd name="T61" fmla="*/ 39 h 235"/>
                  <a:gd name="T62" fmla="*/ 42 w 87"/>
                  <a:gd name="T63" fmla="*/ 46 h 235"/>
                  <a:gd name="T64" fmla="*/ 12 w 87"/>
                  <a:gd name="T65" fmla="*/ 39 h 235"/>
                  <a:gd name="T66" fmla="*/ 42 w 87"/>
                  <a:gd name="T67" fmla="*/ 53 h 235"/>
                  <a:gd name="T68" fmla="*/ 12 w 87"/>
                  <a:gd name="T69" fmla="*/ 67 h 235"/>
                  <a:gd name="T70" fmla="*/ 11 w 87"/>
                  <a:gd name="T71" fmla="*/ 75 h 235"/>
                  <a:gd name="T72" fmla="*/ 41 w 87"/>
                  <a:gd name="T73" fmla="*/ 82 h 235"/>
                  <a:gd name="T74" fmla="*/ 11 w 87"/>
                  <a:gd name="T75" fmla="*/ 75 h 235"/>
                  <a:gd name="T76" fmla="*/ 42 w 87"/>
                  <a:gd name="T77" fmla="*/ 127 h 235"/>
                  <a:gd name="T78" fmla="*/ 11 w 87"/>
                  <a:gd name="T79" fmla="*/ 139 h 235"/>
                  <a:gd name="T80" fmla="*/ 11 w 87"/>
                  <a:gd name="T81" fmla="*/ 146 h 235"/>
                  <a:gd name="T82" fmla="*/ 42 w 87"/>
                  <a:gd name="T83" fmla="*/ 157 h 235"/>
                  <a:gd name="T84" fmla="*/ 11 w 87"/>
                  <a:gd name="T85" fmla="*/ 146 h 235"/>
                  <a:gd name="T86" fmla="*/ 42 w 87"/>
                  <a:gd name="T87" fmla="*/ 165 h 235"/>
                  <a:gd name="T88" fmla="*/ 11 w 87"/>
                  <a:gd name="T89" fmla="*/ 17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235">
                    <a:moveTo>
                      <a:pt x="0" y="29"/>
                    </a:moveTo>
                    <a:lnTo>
                      <a:pt x="2" y="29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225"/>
                    </a:lnTo>
                    <a:lnTo>
                      <a:pt x="86" y="235"/>
                    </a:lnTo>
                    <a:lnTo>
                      <a:pt x="87" y="235"/>
                    </a:lnTo>
                    <a:lnTo>
                      <a:pt x="87" y="0"/>
                    </a:lnTo>
                    <a:lnTo>
                      <a:pt x="0" y="18"/>
                    </a:lnTo>
                    <a:lnTo>
                      <a:pt x="0" y="29"/>
                    </a:lnTo>
                    <a:close/>
                    <a:moveTo>
                      <a:pt x="42" y="120"/>
                    </a:moveTo>
                    <a:lnTo>
                      <a:pt x="12" y="121"/>
                    </a:lnTo>
                    <a:lnTo>
                      <a:pt x="12" y="110"/>
                    </a:lnTo>
                    <a:lnTo>
                      <a:pt x="42" y="109"/>
                    </a:lnTo>
                    <a:lnTo>
                      <a:pt x="42" y="120"/>
                    </a:lnTo>
                    <a:close/>
                    <a:moveTo>
                      <a:pt x="42" y="101"/>
                    </a:moveTo>
                    <a:lnTo>
                      <a:pt x="12" y="102"/>
                    </a:lnTo>
                    <a:lnTo>
                      <a:pt x="12" y="93"/>
                    </a:lnTo>
                    <a:lnTo>
                      <a:pt x="42" y="90"/>
                    </a:lnTo>
                    <a:lnTo>
                      <a:pt x="42" y="101"/>
                    </a:lnTo>
                    <a:close/>
                    <a:moveTo>
                      <a:pt x="80" y="138"/>
                    </a:moveTo>
                    <a:lnTo>
                      <a:pt x="48" y="138"/>
                    </a:lnTo>
                    <a:lnTo>
                      <a:pt x="48" y="127"/>
                    </a:lnTo>
                    <a:lnTo>
                      <a:pt x="80" y="125"/>
                    </a:lnTo>
                    <a:lnTo>
                      <a:pt x="80" y="138"/>
                    </a:lnTo>
                    <a:close/>
                    <a:moveTo>
                      <a:pt x="80" y="119"/>
                    </a:moveTo>
                    <a:lnTo>
                      <a:pt x="48" y="120"/>
                    </a:lnTo>
                    <a:lnTo>
                      <a:pt x="48" y="108"/>
                    </a:lnTo>
                    <a:lnTo>
                      <a:pt x="80" y="106"/>
                    </a:lnTo>
                    <a:lnTo>
                      <a:pt x="80" y="119"/>
                    </a:lnTo>
                    <a:close/>
                    <a:moveTo>
                      <a:pt x="80" y="97"/>
                    </a:moveTo>
                    <a:lnTo>
                      <a:pt x="48" y="100"/>
                    </a:lnTo>
                    <a:lnTo>
                      <a:pt x="48" y="89"/>
                    </a:lnTo>
                    <a:lnTo>
                      <a:pt x="80" y="86"/>
                    </a:lnTo>
                    <a:lnTo>
                      <a:pt x="80" y="97"/>
                    </a:lnTo>
                    <a:close/>
                    <a:moveTo>
                      <a:pt x="48" y="34"/>
                    </a:moveTo>
                    <a:lnTo>
                      <a:pt x="80" y="27"/>
                    </a:lnTo>
                    <a:lnTo>
                      <a:pt x="80" y="39"/>
                    </a:lnTo>
                    <a:lnTo>
                      <a:pt x="48" y="45"/>
                    </a:lnTo>
                    <a:lnTo>
                      <a:pt x="48" y="34"/>
                    </a:lnTo>
                    <a:close/>
                    <a:moveTo>
                      <a:pt x="48" y="52"/>
                    </a:moveTo>
                    <a:lnTo>
                      <a:pt x="80" y="46"/>
                    </a:lnTo>
                    <a:lnTo>
                      <a:pt x="80" y="59"/>
                    </a:lnTo>
                    <a:lnTo>
                      <a:pt x="48" y="63"/>
                    </a:lnTo>
                    <a:lnTo>
                      <a:pt x="48" y="52"/>
                    </a:lnTo>
                    <a:close/>
                    <a:moveTo>
                      <a:pt x="48" y="69"/>
                    </a:moveTo>
                    <a:lnTo>
                      <a:pt x="80" y="65"/>
                    </a:lnTo>
                    <a:lnTo>
                      <a:pt x="80" y="78"/>
                    </a:lnTo>
                    <a:lnTo>
                      <a:pt x="48" y="80"/>
                    </a:lnTo>
                    <a:lnTo>
                      <a:pt x="48" y="69"/>
                    </a:lnTo>
                    <a:close/>
                    <a:moveTo>
                      <a:pt x="48" y="146"/>
                    </a:moveTo>
                    <a:lnTo>
                      <a:pt x="80" y="146"/>
                    </a:lnTo>
                    <a:lnTo>
                      <a:pt x="80" y="157"/>
                    </a:lnTo>
                    <a:lnTo>
                      <a:pt x="48" y="157"/>
                    </a:lnTo>
                    <a:lnTo>
                      <a:pt x="48" y="146"/>
                    </a:lnTo>
                    <a:close/>
                    <a:moveTo>
                      <a:pt x="48" y="165"/>
                    </a:moveTo>
                    <a:lnTo>
                      <a:pt x="80" y="165"/>
                    </a:lnTo>
                    <a:lnTo>
                      <a:pt x="80" y="177"/>
                    </a:lnTo>
                    <a:lnTo>
                      <a:pt x="48" y="176"/>
                    </a:lnTo>
                    <a:lnTo>
                      <a:pt x="48" y="165"/>
                    </a:lnTo>
                    <a:close/>
                    <a:moveTo>
                      <a:pt x="12" y="39"/>
                    </a:moveTo>
                    <a:lnTo>
                      <a:pt x="42" y="35"/>
                    </a:lnTo>
                    <a:lnTo>
                      <a:pt x="42" y="46"/>
                    </a:lnTo>
                    <a:lnTo>
                      <a:pt x="12" y="50"/>
                    </a:lnTo>
                    <a:lnTo>
                      <a:pt x="12" y="39"/>
                    </a:lnTo>
                    <a:close/>
                    <a:moveTo>
                      <a:pt x="12" y="57"/>
                    </a:moveTo>
                    <a:lnTo>
                      <a:pt x="42" y="53"/>
                    </a:lnTo>
                    <a:lnTo>
                      <a:pt x="42" y="64"/>
                    </a:lnTo>
                    <a:lnTo>
                      <a:pt x="12" y="67"/>
                    </a:lnTo>
                    <a:lnTo>
                      <a:pt x="12" y="57"/>
                    </a:lnTo>
                    <a:close/>
                    <a:moveTo>
                      <a:pt x="11" y="75"/>
                    </a:moveTo>
                    <a:lnTo>
                      <a:pt x="41" y="71"/>
                    </a:lnTo>
                    <a:lnTo>
                      <a:pt x="41" y="82"/>
                    </a:lnTo>
                    <a:lnTo>
                      <a:pt x="11" y="85"/>
                    </a:lnTo>
                    <a:lnTo>
                      <a:pt x="11" y="75"/>
                    </a:lnTo>
                    <a:close/>
                    <a:moveTo>
                      <a:pt x="11" y="128"/>
                    </a:moveTo>
                    <a:lnTo>
                      <a:pt x="42" y="127"/>
                    </a:lnTo>
                    <a:lnTo>
                      <a:pt x="42" y="138"/>
                    </a:lnTo>
                    <a:lnTo>
                      <a:pt x="11" y="139"/>
                    </a:lnTo>
                    <a:lnTo>
                      <a:pt x="11" y="128"/>
                    </a:lnTo>
                    <a:close/>
                    <a:moveTo>
                      <a:pt x="11" y="146"/>
                    </a:moveTo>
                    <a:lnTo>
                      <a:pt x="42" y="146"/>
                    </a:lnTo>
                    <a:lnTo>
                      <a:pt x="42" y="157"/>
                    </a:lnTo>
                    <a:lnTo>
                      <a:pt x="11" y="155"/>
                    </a:lnTo>
                    <a:lnTo>
                      <a:pt x="11" y="146"/>
                    </a:lnTo>
                    <a:close/>
                    <a:moveTo>
                      <a:pt x="11" y="165"/>
                    </a:moveTo>
                    <a:lnTo>
                      <a:pt x="42" y="165"/>
                    </a:lnTo>
                    <a:lnTo>
                      <a:pt x="42" y="176"/>
                    </a:lnTo>
                    <a:lnTo>
                      <a:pt x="11" y="175"/>
                    </a:lnTo>
                    <a:lnTo>
                      <a:pt x="11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1"/>
              <p:cNvSpPr>
                <a:spLocks noEditPoints="1"/>
              </p:cNvSpPr>
              <p:nvPr/>
            </p:nvSpPr>
            <p:spPr bwMode="auto">
              <a:xfrm>
                <a:off x="2259" y="3025"/>
                <a:ext cx="81" cy="170"/>
              </a:xfrm>
              <a:custGeom>
                <a:avLst/>
                <a:gdLst>
                  <a:gd name="T0" fmla="*/ 0 w 81"/>
                  <a:gd name="T1" fmla="*/ 170 h 170"/>
                  <a:gd name="T2" fmla="*/ 81 w 81"/>
                  <a:gd name="T3" fmla="*/ 10 h 170"/>
                  <a:gd name="T4" fmla="*/ 32 w 81"/>
                  <a:gd name="T5" fmla="*/ 155 h 170"/>
                  <a:gd name="T6" fmla="*/ 9 w 81"/>
                  <a:gd name="T7" fmla="*/ 141 h 170"/>
                  <a:gd name="T8" fmla="*/ 32 w 81"/>
                  <a:gd name="T9" fmla="*/ 155 h 170"/>
                  <a:gd name="T10" fmla="*/ 9 w 81"/>
                  <a:gd name="T11" fmla="*/ 130 h 170"/>
                  <a:gd name="T12" fmla="*/ 32 w 81"/>
                  <a:gd name="T13" fmla="*/ 114 h 170"/>
                  <a:gd name="T14" fmla="*/ 32 w 81"/>
                  <a:gd name="T15" fmla="*/ 105 h 170"/>
                  <a:gd name="T16" fmla="*/ 9 w 81"/>
                  <a:gd name="T17" fmla="*/ 88 h 170"/>
                  <a:gd name="T18" fmla="*/ 32 w 81"/>
                  <a:gd name="T19" fmla="*/ 105 h 170"/>
                  <a:gd name="T20" fmla="*/ 9 w 81"/>
                  <a:gd name="T21" fmla="*/ 78 h 170"/>
                  <a:gd name="T22" fmla="*/ 32 w 81"/>
                  <a:gd name="T23" fmla="*/ 65 h 170"/>
                  <a:gd name="T24" fmla="*/ 32 w 81"/>
                  <a:gd name="T25" fmla="*/ 56 h 170"/>
                  <a:gd name="T26" fmla="*/ 9 w 81"/>
                  <a:gd name="T27" fmla="*/ 39 h 170"/>
                  <a:gd name="T28" fmla="*/ 32 w 81"/>
                  <a:gd name="T29" fmla="*/ 56 h 170"/>
                  <a:gd name="T30" fmla="*/ 9 w 81"/>
                  <a:gd name="T31" fmla="*/ 29 h 170"/>
                  <a:gd name="T32" fmla="*/ 32 w 81"/>
                  <a:gd name="T33" fmla="*/ 15 h 170"/>
                  <a:gd name="T34" fmla="*/ 66 w 81"/>
                  <a:gd name="T35" fmla="*/ 155 h 170"/>
                  <a:gd name="T36" fmla="*/ 46 w 81"/>
                  <a:gd name="T37" fmla="*/ 142 h 170"/>
                  <a:gd name="T38" fmla="*/ 66 w 81"/>
                  <a:gd name="T39" fmla="*/ 155 h 170"/>
                  <a:gd name="T40" fmla="*/ 46 w 81"/>
                  <a:gd name="T41" fmla="*/ 130 h 170"/>
                  <a:gd name="T42" fmla="*/ 66 w 81"/>
                  <a:gd name="T43" fmla="*/ 114 h 170"/>
                  <a:gd name="T44" fmla="*/ 66 w 81"/>
                  <a:gd name="T45" fmla="*/ 107 h 170"/>
                  <a:gd name="T46" fmla="*/ 46 w 81"/>
                  <a:gd name="T47" fmla="*/ 90 h 170"/>
                  <a:gd name="T48" fmla="*/ 66 w 81"/>
                  <a:gd name="T49" fmla="*/ 107 h 170"/>
                  <a:gd name="T50" fmla="*/ 46 w 81"/>
                  <a:gd name="T51" fmla="*/ 80 h 170"/>
                  <a:gd name="T52" fmla="*/ 66 w 81"/>
                  <a:gd name="T53" fmla="*/ 67 h 170"/>
                  <a:gd name="T54" fmla="*/ 66 w 81"/>
                  <a:gd name="T55" fmla="*/ 58 h 170"/>
                  <a:gd name="T56" fmla="*/ 46 w 81"/>
                  <a:gd name="T57" fmla="*/ 41 h 170"/>
                  <a:gd name="T58" fmla="*/ 66 w 81"/>
                  <a:gd name="T59" fmla="*/ 58 h 170"/>
                  <a:gd name="T60" fmla="*/ 46 w 81"/>
                  <a:gd name="T61" fmla="*/ 32 h 170"/>
                  <a:gd name="T62" fmla="*/ 66 w 81"/>
                  <a:gd name="T63" fmla="*/ 1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170">
                    <a:moveTo>
                      <a:pt x="0" y="0"/>
                    </a:moveTo>
                    <a:lnTo>
                      <a:pt x="0" y="170"/>
                    </a:lnTo>
                    <a:lnTo>
                      <a:pt x="81" y="170"/>
                    </a:lnTo>
                    <a:lnTo>
                      <a:pt x="81" y="10"/>
                    </a:lnTo>
                    <a:lnTo>
                      <a:pt x="0" y="0"/>
                    </a:lnTo>
                    <a:close/>
                    <a:moveTo>
                      <a:pt x="32" y="155"/>
                    </a:moveTo>
                    <a:lnTo>
                      <a:pt x="9" y="155"/>
                    </a:lnTo>
                    <a:lnTo>
                      <a:pt x="9" y="141"/>
                    </a:lnTo>
                    <a:lnTo>
                      <a:pt x="32" y="141"/>
                    </a:lnTo>
                    <a:lnTo>
                      <a:pt x="32" y="155"/>
                    </a:lnTo>
                    <a:close/>
                    <a:moveTo>
                      <a:pt x="32" y="130"/>
                    </a:moveTo>
                    <a:lnTo>
                      <a:pt x="9" y="130"/>
                    </a:lnTo>
                    <a:lnTo>
                      <a:pt x="9" y="112"/>
                    </a:lnTo>
                    <a:lnTo>
                      <a:pt x="32" y="114"/>
                    </a:lnTo>
                    <a:lnTo>
                      <a:pt x="32" y="130"/>
                    </a:lnTo>
                    <a:close/>
                    <a:moveTo>
                      <a:pt x="32" y="105"/>
                    </a:moveTo>
                    <a:lnTo>
                      <a:pt x="9" y="105"/>
                    </a:lnTo>
                    <a:lnTo>
                      <a:pt x="9" y="88"/>
                    </a:lnTo>
                    <a:lnTo>
                      <a:pt x="32" y="89"/>
                    </a:lnTo>
                    <a:lnTo>
                      <a:pt x="32" y="105"/>
                    </a:lnTo>
                    <a:close/>
                    <a:moveTo>
                      <a:pt x="32" y="80"/>
                    </a:moveTo>
                    <a:lnTo>
                      <a:pt x="9" y="78"/>
                    </a:lnTo>
                    <a:lnTo>
                      <a:pt x="9" y="63"/>
                    </a:lnTo>
                    <a:lnTo>
                      <a:pt x="32" y="65"/>
                    </a:lnTo>
                    <a:lnTo>
                      <a:pt x="32" y="80"/>
                    </a:lnTo>
                    <a:close/>
                    <a:moveTo>
                      <a:pt x="32" y="56"/>
                    </a:moveTo>
                    <a:lnTo>
                      <a:pt x="9" y="54"/>
                    </a:lnTo>
                    <a:lnTo>
                      <a:pt x="9" y="39"/>
                    </a:lnTo>
                    <a:lnTo>
                      <a:pt x="32" y="41"/>
                    </a:lnTo>
                    <a:lnTo>
                      <a:pt x="32" y="56"/>
                    </a:lnTo>
                    <a:close/>
                    <a:moveTo>
                      <a:pt x="32" y="30"/>
                    </a:moveTo>
                    <a:lnTo>
                      <a:pt x="9" y="29"/>
                    </a:lnTo>
                    <a:lnTo>
                      <a:pt x="9" y="13"/>
                    </a:lnTo>
                    <a:lnTo>
                      <a:pt x="32" y="15"/>
                    </a:lnTo>
                    <a:lnTo>
                      <a:pt x="32" y="30"/>
                    </a:lnTo>
                    <a:close/>
                    <a:moveTo>
                      <a:pt x="66" y="155"/>
                    </a:moveTo>
                    <a:lnTo>
                      <a:pt x="46" y="155"/>
                    </a:lnTo>
                    <a:lnTo>
                      <a:pt x="46" y="142"/>
                    </a:lnTo>
                    <a:lnTo>
                      <a:pt x="66" y="142"/>
                    </a:lnTo>
                    <a:lnTo>
                      <a:pt x="66" y="155"/>
                    </a:lnTo>
                    <a:close/>
                    <a:moveTo>
                      <a:pt x="66" y="130"/>
                    </a:moveTo>
                    <a:lnTo>
                      <a:pt x="46" y="130"/>
                    </a:lnTo>
                    <a:lnTo>
                      <a:pt x="46" y="114"/>
                    </a:lnTo>
                    <a:lnTo>
                      <a:pt x="66" y="114"/>
                    </a:lnTo>
                    <a:lnTo>
                      <a:pt x="66" y="130"/>
                    </a:lnTo>
                    <a:close/>
                    <a:moveTo>
                      <a:pt x="66" y="107"/>
                    </a:moveTo>
                    <a:lnTo>
                      <a:pt x="46" y="105"/>
                    </a:lnTo>
                    <a:lnTo>
                      <a:pt x="46" y="90"/>
                    </a:lnTo>
                    <a:lnTo>
                      <a:pt x="66" y="90"/>
                    </a:lnTo>
                    <a:lnTo>
                      <a:pt x="66" y="107"/>
                    </a:lnTo>
                    <a:close/>
                    <a:moveTo>
                      <a:pt x="66" y="81"/>
                    </a:moveTo>
                    <a:lnTo>
                      <a:pt x="46" y="80"/>
                    </a:lnTo>
                    <a:lnTo>
                      <a:pt x="46" y="66"/>
                    </a:lnTo>
                    <a:lnTo>
                      <a:pt x="66" y="67"/>
                    </a:lnTo>
                    <a:lnTo>
                      <a:pt x="66" y="81"/>
                    </a:lnTo>
                    <a:close/>
                    <a:moveTo>
                      <a:pt x="66" y="58"/>
                    </a:moveTo>
                    <a:lnTo>
                      <a:pt x="46" y="56"/>
                    </a:lnTo>
                    <a:lnTo>
                      <a:pt x="46" y="41"/>
                    </a:lnTo>
                    <a:lnTo>
                      <a:pt x="66" y="43"/>
                    </a:lnTo>
                    <a:lnTo>
                      <a:pt x="66" y="58"/>
                    </a:lnTo>
                    <a:close/>
                    <a:moveTo>
                      <a:pt x="66" y="33"/>
                    </a:moveTo>
                    <a:lnTo>
                      <a:pt x="46" y="32"/>
                    </a:lnTo>
                    <a:lnTo>
                      <a:pt x="46" y="15"/>
                    </a:lnTo>
                    <a:lnTo>
                      <a:pt x="66" y="18"/>
                    </a:lnTo>
                    <a:lnTo>
                      <a:pt x="6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2"/>
              <p:cNvSpPr>
                <a:spLocks noEditPoints="1"/>
              </p:cNvSpPr>
              <p:nvPr/>
            </p:nvSpPr>
            <p:spPr bwMode="auto">
              <a:xfrm>
                <a:off x="2172" y="2849"/>
                <a:ext cx="81" cy="347"/>
              </a:xfrm>
              <a:custGeom>
                <a:avLst/>
                <a:gdLst>
                  <a:gd name="T0" fmla="*/ 0 w 81"/>
                  <a:gd name="T1" fmla="*/ 347 h 347"/>
                  <a:gd name="T2" fmla="*/ 81 w 81"/>
                  <a:gd name="T3" fmla="*/ 185 h 347"/>
                  <a:gd name="T4" fmla="*/ 0 w 81"/>
                  <a:gd name="T5" fmla="*/ 170 h 347"/>
                  <a:gd name="T6" fmla="*/ 66 w 81"/>
                  <a:gd name="T7" fmla="*/ 40 h 347"/>
                  <a:gd name="T8" fmla="*/ 46 w 81"/>
                  <a:gd name="T9" fmla="*/ 47 h 347"/>
                  <a:gd name="T10" fmla="*/ 46 w 81"/>
                  <a:gd name="T11" fmla="*/ 62 h 347"/>
                  <a:gd name="T12" fmla="*/ 66 w 81"/>
                  <a:gd name="T13" fmla="*/ 75 h 347"/>
                  <a:gd name="T14" fmla="*/ 46 w 81"/>
                  <a:gd name="T15" fmla="*/ 71 h 347"/>
                  <a:gd name="T16" fmla="*/ 66 w 81"/>
                  <a:gd name="T17" fmla="*/ 118 h 347"/>
                  <a:gd name="T18" fmla="*/ 46 w 81"/>
                  <a:gd name="T19" fmla="*/ 122 h 347"/>
                  <a:gd name="T20" fmla="*/ 46 w 81"/>
                  <a:gd name="T21" fmla="*/ 141 h 347"/>
                  <a:gd name="T22" fmla="*/ 66 w 81"/>
                  <a:gd name="T23" fmla="*/ 153 h 347"/>
                  <a:gd name="T24" fmla="*/ 46 w 81"/>
                  <a:gd name="T25" fmla="*/ 150 h 347"/>
                  <a:gd name="T26" fmla="*/ 66 w 81"/>
                  <a:gd name="T27" fmla="*/ 202 h 347"/>
                  <a:gd name="T28" fmla="*/ 46 w 81"/>
                  <a:gd name="T29" fmla="*/ 212 h 347"/>
                  <a:gd name="T30" fmla="*/ 46 w 81"/>
                  <a:gd name="T31" fmla="*/ 227 h 347"/>
                  <a:gd name="T32" fmla="*/ 66 w 81"/>
                  <a:gd name="T33" fmla="*/ 238 h 347"/>
                  <a:gd name="T34" fmla="*/ 46 w 81"/>
                  <a:gd name="T35" fmla="*/ 236 h 347"/>
                  <a:gd name="T36" fmla="*/ 66 w 81"/>
                  <a:gd name="T37" fmla="*/ 280 h 347"/>
                  <a:gd name="T38" fmla="*/ 46 w 81"/>
                  <a:gd name="T39" fmla="*/ 287 h 347"/>
                  <a:gd name="T40" fmla="*/ 46 w 81"/>
                  <a:gd name="T41" fmla="*/ 305 h 347"/>
                  <a:gd name="T42" fmla="*/ 66 w 81"/>
                  <a:gd name="T43" fmla="*/ 317 h 347"/>
                  <a:gd name="T44" fmla="*/ 46 w 81"/>
                  <a:gd name="T45" fmla="*/ 317 h 347"/>
                  <a:gd name="T46" fmla="*/ 33 w 81"/>
                  <a:gd name="T47" fmla="*/ 33 h 347"/>
                  <a:gd name="T48" fmla="*/ 8 w 81"/>
                  <a:gd name="T49" fmla="*/ 40 h 347"/>
                  <a:gd name="T50" fmla="*/ 8 w 81"/>
                  <a:gd name="T51" fmla="*/ 56 h 347"/>
                  <a:gd name="T52" fmla="*/ 33 w 81"/>
                  <a:gd name="T53" fmla="*/ 69 h 347"/>
                  <a:gd name="T54" fmla="*/ 8 w 81"/>
                  <a:gd name="T55" fmla="*/ 66 h 347"/>
                  <a:gd name="T56" fmla="*/ 33 w 81"/>
                  <a:gd name="T57" fmla="*/ 112 h 347"/>
                  <a:gd name="T58" fmla="*/ 8 w 81"/>
                  <a:gd name="T59" fmla="*/ 118 h 347"/>
                  <a:gd name="T60" fmla="*/ 8 w 81"/>
                  <a:gd name="T61" fmla="*/ 135 h 347"/>
                  <a:gd name="T62" fmla="*/ 33 w 81"/>
                  <a:gd name="T63" fmla="*/ 150 h 347"/>
                  <a:gd name="T64" fmla="*/ 8 w 81"/>
                  <a:gd name="T65" fmla="*/ 148 h 347"/>
                  <a:gd name="T66" fmla="*/ 31 w 81"/>
                  <a:gd name="T67" fmla="*/ 200 h 347"/>
                  <a:gd name="T68" fmla="*/ 8 w 81"/>
                  <a:gd name="T69" fmla="*/ 208 h 347"/>
                  <a:gd name="T70" fmla="*/ 8 w 81"/>
                  <a:gd name="T71" fmla="*/ 224 h 347"/>
                  <a:gd name="T72" fmla="*/ 31 w 81"/>
                  <a:gd name="T73" fmla="*/ 236 h 347"/>
                  <a:gd name="T74" fmla="*/ 8 w 81"/>
                  <a:gd name="T75" fmla="*/ 235 h 347"/>
                  <a:gd name="T76" fmla="*/ 31 w 81"/>
                  <a:gd name="T77" fmla="*/ 279 h 347"/>
                  <a:gd name="T78" fmla="*/ 8 w 81"/>
                  <a:gd name="T79" fmla="*/ 286 h 347"/>
                  <a:gd name="T80" fmla="*/ 8 w 81"/>
                  <a:gd name="T81" fmla="*/ 303 h 347"/>
                  <a:gd name="T82" fmla="*/ 31 w 81"/>
                  <a:gd name="T83" fmla="*/ 316 h 347"/>
                  <a:gd name="T84" fmla="*/ 8 w 81"/>
                  <a:gd name="T85" fmla="*/ 31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" h="347">
                    <a:moveTo>
                      <a:pt x="0" y="170"/>
                    </a:moveTo>
                    <a:lnTo>
                      <a:pt x="0" y="170"/>
                    </a:lnTo>
                    <a:lnTo>
                      <a:pt x="0" y="347"/>
                    </a:lnTo>
                    <a:lnTo>
                      <a:pt x="81" y="347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1" y="15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  <a:moveTo>
                      <a:pt x="46" y="20"/>
                    </a:moveTo>
                    <a:lnTo>
                      <a:pt x="66" y="24"/>
                    </a:lnTo>
                    <a:lnTo>
                      <a:pt x="66" y="40"/>
                    </a:lnTo>
                    <a:lnTo>
                      <a:pt x="46" y="36"/>
                    </a:lnTo>
                    <a:lnTo>
                      <a:pt x="46" y="20"/>
                    </a:lnTo>
                    <a:close/>
                    <a:moveTo>
                      <a:pt x="46" y="47"/>
                    </a:moveTo>
                    <a:lnTo>
                      <a:pt x="66" y="50"/>
                    </a:lnTo>
                    <a:lnTo>
                      <a:pt x="66" y="66"/>
                    </a:lnTo>
                    <a:lnTo>
                      <a:pt x="46" y="62"/>
                    </a:lnTo>
                    <a:lnTo>
                      <a:pt x="46" y="47"/>
                    </a:lnTo>
                    <a:close/>
                    <a:moveTo>
                      <a:pt x="46" y="71"/>
                    </a:moveTo>
                    <a:lnTo>
                      <a:pt x="66" y="75"/>
                    </a:lnTo>
                    <a:lnTo>
                      <a:pt x="66" y="90"/>
                    </a:lnTo>
                    <a:lnTo>
                      <a:pt x="46" y="86"/>
                    </a:lnTo>
                    <a:lnTo>
                      <a:pt x="46" y="71"/>
                    </a:lnTo>
                    <a:close/>
                    <a:moveTo>
                      <a:pt x="46" y="97"/>
                    </a:moveTo>
                    <a:lnTo>
                      <a:pt x="66" y="100"/>
                    </a:lnTo>
                    <a:lnTo>
                      <a:pt x="66" y="118"/>
                    </a:lnTo>
                    <a:lnTo>
                      <a:pt x="46" y="115"/>
                    </a:lnTo>
                    <a:lnTo>
                      <a:pt x="46" y="97"/>
                    </a:lnTo>
                    <a:close/>
                    <a:moveTo>
                      <a:pt x="46" y="122"/>
                    </a:moveTo>
                    <a:lnTo>
                      <a:pt x="66" y="125"/>
                    </a:lnTo>
                    <a:lnTo>
                      <a:pt x="66" y="142"/>
                    </a:lnTo>
                    <a:lnTo>
                      <a:pt x="46" y="141"/>
                    </a:lnTo>
                    <a:lnTo>
                      <a:pt x="46" y="122"/>
                    </a:lnTo>
                    <a:close/>
                    <a:moveTo>
                      <a:pt x="46" y="150"/>
                    </a:moveTo>
                    <a:lnTo>
                      <a:pt x="66" y="153"/>
                    </a:lnTo>
                    <a:lnTo>
                      <a:pt x="66" y="168"/>
                    </a:lnTo>
                    <a:lnTo>
                      <a:pt x="46" y="165"/>
                    </a:lnTo>
                    <a:lnTo>
                      <a:pt x="46" y="150"/>
                    </a:lnTo>
                    <a:close/>
                    <a:moveTo>
                      <a:pt x="46" y="185"/>
                    </a:moveTo>
                    <a:lnTo>
                      <a:pt x="66" y="186"/>
                    </a:lnTo>
                    <a:lnTo>
                      <a:pt x="66" y="202"/>
                    </a:lnTo>
                    <a:lnTo>
                      <a:pt x="46" y="201"/>
                    </a:lnTo>
                    <a:lnTo>
                      <a:pt x="46" y="185"/>
                    </a:lnTo>
                    <a:close/>
                    <a:moveTo>
                      <a:pt x="46" y="212"/>
                    </a:moveTo>
                    <a:lnTo>
                      <a:pt x="66" y="213"/>
                    </a:lnTo>
                    <a:lnTo>
                      <a:pt x="66" y="228"/>
                    </a:lnTo>
                    <a:lnTo>
                      <a:pt x="46" y="227"/>
                    </a:lnTo>
                    <a:lnTo>
                      <a:pt x="46" y="212"/>
                    </a:lnTo>
                    <a:close/>
                    <a:moveTo>
                      <a:pt x="46" y="236"/>
                    </a:moveTo>
                    <a:lnTo>
                      <a:pt x="66" y="238"/>
                    </a:lnTo>
                    <a:lnTo>
                      <a:pt x="66" y="253"/>
                    </a:lnTo>
                    <a:lnTo>
                      <a:pt x="46" y="253"/>
                    </a:lnTo>
                    <a:lnTo>
                      <a:pt x="46" y="236"/>
                    </a:lnTo>
                    <a:close/>
                    <a:moveTo>
                      <a:pt x="46" y="262"/>
                    </a:moveTo>
                    <a:lnTo>
                      <a:pt x="66" y="264"/>
                    </a:lnTo>
                    <a:lnTo>
                      <a:pt x="66" y="280"/>
                    </a:lnTo>
                    <a:lnTo>
                      <a:pt x="46" y="279"/>
                    </a:lnTo>
                    <a:lnTo>
                      <a:pt x="46" y="262"/>
                    </a:lnTo>
                    <a:close/>
                    <a:moveTo>
                      <a:pt x="46" y="287"/>
                    </a:moveTo>
                    <a:lnTo>
                      <a:pt x="66" y="287"/>
                    </a:lnTo>
                    <a:lnTo>
                      <a:pt x="66" y="306"/>
                    </a:lnTo>
                    <a:lnTo>
                      <a:pt x="46" y="305"/>
                    </a:lnTo>
                    <a:lnTo>
                      <a:pt x="46" y="287"/>
                    </a:lnTo>
                    <a:close/>
                    <a:moveTo>
                      <a:pt x="46" y="317"/>
                    </a:moveTo>
                    <a:lnTo>
                      <a:pt x="66" y="317"/>
                    </a:lnTo>
                    <a:lnTo>
                      <a:pt x="66" y="331"/>
                    </a:lnTo>
                    <a:lnTo>
                      <a:pt x="46" y="331"/>
                    </a:lnTo>
                    <a:lnTo>
                      <a:pt x="46" y="317"/>
                    </a:lnTo>
                    <a:close/>
                    <a:moveTo>
                      <a:pt x="8" y="13"/>
                    </a:moveTo>
                    <a:lnTo>
                      <a:pt x="33" y="17"/>
                    </a:lnTo>
                    <a:lnTo>
                      <a:pt x="33" y="33"/>
                    </a:lnTo>
                    <a:lnTo>
                      <a:pt x="8" y="29"/>
                    </a:lnTo>
                    <a:lnTo>
                      <a:pt x="8" y="13"/>
                    </a:lnTo>
                    <a:close/>
                    <a:moveTo>
                      <a:pt x="8" y="40"/>
                    </a:moveTo>
                    <a:lnTo>
                      <a:pt x="33" y="44"/>
                    </a:lnTo>
                    <a:lnTo>
                      <a:pt x="33" y="60"/>
                    </a:lnTo>
                    <a:lnTo>
                      <a:pt x="8" y="56"/>
                    </a:lnTo>
                    <a:lnTo>
                      <a:pt x="8" y="40"/>
                    </a:lnTo>
                    <a:close/>
                    <a:moveTo>
                      <a:pt x="8" y="66"/>
                    </a:moveTo>
                    <a:lnTo>
                      <a:pt x="33" y="69"/>
                    </a:lnTo>
                    <a:lnTo>
                      <a:pt x="33" y="85"/>
                    </a:lnTo>
                    <a:lnTo>
                      <a:pt x="8" y="82"/>
                    </a:lnTo>
                    <a:lnTo>
                      <a:pt x="8" y="66"/>
                    </a:lnTo>
                    <a:close/>
                    <a:moveTo>
                      <a:pt x="8" y="92"/>
                    </a:moveTo>
                    <a:lnTo>
                      <a:pt x="33" y="96"/>
                    </a:lnTo>
                    <a:lnTo>
                      <a:pt x="33" y="112"/>
                    </a:lnTo>
                    <a:lnTo>
                      <a:pt x="8" y="110"/>
                    </a:lnTo>
                    <a:lnTo>
                      <a:pt x="8" y="92"/>
                    </a:lnTo>
                    <a:close/>
                    <a:moveTo>
                      <a:pt x="8" y="118"/>
                    </a:moveTo>
                    <a:lnTo>
                      <a:pt x="33" y="121"/>
                    </a:lnTo>
                    <a:lnTo>
                      <a:pt x="33" y="138"/>
                    </a:lnTo>
                    <a:lnTo>
                      <a:pt x="8" y="135"/>
                    </a:lnTo>
                    <a:lnTo>
                      <a:pt x="8" y="118"/>
                    </a:lnTo>
                    <a:close/>
                    <a:moveTo>
                      <a:pt x="8" y="148"/>
                    </a:moveTo>
                    <a:lnTo>
                      <a:pt x="33" y="150"/>
                    </a:lnTo>
                    <a:lnTo>
                      <a:pt x="33" y="164"/>
                    </a:lnTo>
                    <a:lnTo>
                      <a:pt x="8" y="163"/>
                    </a:lnTo>
                    <a:lnTo>
                      <a:pt x="8" y="148"/>
                    </a:lnTo>
                    <a:close/>
                    <a:moveTo>
                      <a:pt x="8" y="180"/>
                    </a:moveTo>
                    <a:lnTo>
                      <a:pt x="31" y="183"/>
                    </a:lnTo>
                    <a:lnTo>
                      <a:pt x="31" y="200"/>
                    </a:lnTo>
                    <a:lnTo>
                      <a:pt x="8" y="198"/>
                    </a:lnTo>
                    <a:lnTo>
                      <a:pt x="8" y="180"/>
                    </a:lnTo>
                    <a:close/>
                    <a:moveTo>
                      <a:pt x="8" y="208"/>
                    </a:moveTo>
                    <a:lnTo>
                      <a:pt x="31" y="211"/>
                    </a:lnTo>
                    <a:lnTo>
                      <a:pt x="31" y="226"/>
                    </a:lnTo>
                    <a:lnTo>
                      <a:pt x="8" y="224"/>
                    </a:lnTo>
                    <a:lnTo>
                      <a:pt x="8" y="208"/>
                    </a:lnTo>
                    <a:close/>
                    <a:moveTo>
                      <a:pt x="8" y="235"/>
                    </a:moveTo>
                    <a:lnTo>
                      <a:pt x="31" y="236"/>
                    </a:lnTo>
                    <a:lnTo>
                      <a:pt x="31" y="251"/>
                    </a:lnTo>
                    <a:lnTo>
                      <a:pt x="8" y="250"/>
                    </a:lnTo>
                    <a:lnTo>
                      <a:pt x="8" y="235"/>
                    </a:lnTo>
                    <a:close/>
                    <a:moveTo>
                      <a:pt x="8" y="261"/>
                    </a:moveTo>
                    <a:lnTo>
                      <a:pt x="31" y="262"/>
                    </a:lnTo>
                    <a:lnTo>
                      <a:pt x="31" y="279"/>
                    </a:lnTo>
                    <a:lnTo>
                      <a:pt x="8" y="279"/>
                    </a:lnTo>
                    <a:lnTo>
                      <a:pt x="8" y="261"/>
                    </a:lnTo>
                    <a:close/>
                    <a:moveTo>
                      <a:pt x="8" y="286"/>
                    </a:moveTo>
                    <a:lnTo>
                      <a:pt x="31" y="287"/>
                    </a:lnTo>
                    <a:lnTo>
                      <a:pt x="31" y="305"/>
                    </a:lnTo>
                    <a:lnTo>
                      <a:pt x="8" y="303"/>
                    </a:lnTo>
                    <a:lnTo>
                      <a:pt x="8" y="286"/>
                    </a:lnTo>
                    <a:close/>
                    <a:moveTo>
                      <a:pt x="8" y="316"/>
                    </a:moveTo>
                    <a:lnTo>
                      <a:pt x="31" y="316"/>
                    </a:lnTo>
                    <a:lnTo>
                      <a:pt x="31" y="331"/>
                    </a:lnTo>
                    <a:lnTo>
                      <a:pt x="8" y="331"/>
                    </a:lnTo>
                    <a:lnTo>
                      <a:pt x="8" y="3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281212" y="2438400"/>
            <a:ext cx="2176686" cy="2921778"/>
            <a:chOff x="4441714" y="4038600"/>
            <a:chExt cx="2176686" cy="2921778"/>
          </a:xfrm>
        </p:grpSpPr>
        <p:grpSp>
          <p:nvGrpSpPr>
            <p:cNvPr id="20" name="Group 19"/>
            <p:cNvGrpSpPr/>
            <p:nvPr/>
          </p:nvGrpSpPr>
          <p:grpSpPr>
            <a:xfrm>
              <a:off x="4699000" y="4038600"/>
              <a:ext cx="1638450" cy="2342913"/>
              <a:chOff x="2958579" y="1686427"/>
              <a:chExt cx="1969866" cy="281682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958579" y="1686427"/>
                <a:ext cx="1969866" cy="1969867"/>
                <a:chOff x="548483" y="1935310"/>
                <a:chExt cx="1091166" cy="1091166"/>
              </a:xfrm>
            </p:grpSpPr>
            <p:sp>
              <p:nvSpPr>
                <p:cNvPr id="24" name="Oval 23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rgbClr val="DB6F2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 bwMode="auto">
              <a:xfrm>
                <a:off x="3929817" y="3868578"/>
                <a:ext cx="2074" cy="634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3" name="Rectangle 42"/>
            <p:cNvSpPr/>
            <p:nvPr/>
          </p:nvSpPr>
          <p:spPr>
            <a:xfrm>
              <a:off x="4441714" y="6621824"/>
              <a:ext cx="21766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DB6F27"/>
                  </a:solidFill>
                  <a:latin typeface="+mj-lt"/>
                  <a:ea typeface="Batang" panose="02030600000101010101" pitchFamily="18" charset="-127"/>
                  <a:cs typeface="Times New Roman" panose="02020603050405020304" pitchFamily="18" charset="0"/>
                </a:rPr>
                <a:t>Wealth Management</a:t>
              </a:r>
              <a:endParaRPr lang="en-US" sz="1600" b="1" dirty="0">
                <a:solidFill>
                  <a:srgbClr val="DB6F27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"/>
            <p:cNvGrpSpPr>
              <a:grpSpLocks noChangeAspect="1"/>
            </p:cNvGrpSpPr>
            <p:nvPr/>
          </p:nvGrpSpPr>
          <p:grpSpPr bwMode="auto">
            <a:xfrm>
              <a:off x="4909066" y="4286354"/>
              <a:ext cx="1195536" cy="1152074"/>
              <a:chOff x="3483" y="1613"/>
              <a:chExt cx="1733" cy="1670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4202" y="1817"/>
                <a:ext cx="1014" cy="1466"/>
              </a:xfrm>
              <a:custGeom>
                <a:avLst/>
                <a:gdLst>
                  <a:gd name="T0" fmla="*/ 308 w 427"/>
                  <a:gd name="T1" fmla="*/ 373 h 618"/>
                  <a:gd name="T2" fmla="*/ 232 w 427"/>
                  <a:gd name="T3" fmla="*/ 58 h 618"/>
                  <a:gd name="T4" fmla="*/ 257 w 427"/>
                  <a:gd name="T5" fmla="*/ 0 h 618"/>
                  <a:gd name="T6" fmla="*/ 364 w 427"/>
                  <a:gd name="T7" fmla="*/ 398 h 618"/>
                  <a:gd name="T8" fmla="*/ 0 w 427"/>
                  <a:gd name="T9" fmla="*/ 590 h 618"/>
                  <a:gd name="T10" fmla="*/ 25 w 427"/>
                  <a:gd name="T11" fmla="*/ 532 h 618"/>
                  <a:gd name="T12" fmla="*/ 308 w 427"/>
                  <a:gd name="T13" fmla="*/ 37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618">
                    <a:moveTo>
                      <a:pt x="308" y="373"/>
                    </a:moveTo>
                    <a:cubicBezTo>
                      <a:pt x="357" y="260"/>
                      <a:pt x="323" y="132"/>
                      <a:pt x="232" y="58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379" y="89"/>
                      <a:pt x="427" y="254"/>
                      <a:pt x="364" y="398"/>
                    </a:cubicBezTo>
                    <a:cubicBezTo>
                      <a:pt x="301" y="542"/>
                      <a:pt x="148" y="618"/>
                      <a:pt x="0" y="590"/>
                    </a:cubicBezTo>
                    <a:cubicBezTo>
                      <a:pt x="25" y="532"/>
                      <a:pt x="25" y="532"/>
                      <a:pt x="25" y="532"/>
                    </a:cubicBezTo>
                    <a:cubicBezTo>
                      <a:pt x="141" y="548"/>
                      <a:pt x="259" y="486"/>
                      <a:pt x="308" y="3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6"/>
              <p:cNvSpPr>
                <a:spLocks noChangeArrowheads="1"/>
              </p:cNvSpPr>
              <p:nvPr/>
            </p:nvSpPr>
            <p:spPr bwMode="auto">
              <a:xfrm>
                <a:off x="4520" y="1698"/>
                <a:ext cx="202" cy="2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"/>
              <p:cNvSpPr>
                <a:spLocks noEditPoints="1"/>
              </p:cNvSpPr>
              <p:nvPr/>
            </p:nvSpPr>
            <p:spPr bwMode="auto">
              <a:xfrm>
                <a:off x="4079" y="2021"/>
                <a:ext cx="532" cy="854"/>
              </a:xfrm>
              <a:custGeom>
                <a:avLst/>
                <a:gdLst>
                  <a:gd name="T0" fmla="*/ 33 w 224"/>
                  <a:gd name="T1" fmla="*/ 202 h 360"/>
                  <a:gd name="T2" fmla="*/ 0 w 224"/>
                  <a:gd name="T3" fmla="*/ 169 h 360"/>
                  <a:gd name="T4" fmla="*/ 0 w 224"/>
                  <a:gd name="T5" fmla="*/ 60 h 360"/>
                  <a:gd name="T6" fmla="*/ 33 w 224"/>
                  <a:gd name="T7" fmla="*/ 27 h 360"/>
                  <a:gd name="T8" fmla="*/ 97 w 224"/>
                  <a:gd name="T9" fmla="*/ 27 h 360"/>
                  <a:gd name="T10" fmla="*/ 97 w 224"/>
                  <a:gd name="T11" fmla="*/ 0 h 360"/>
                  <a:gd name="T12" fmla="*/ 127 w 224"/>
                  <a:gd name="T13" fmla="*/ 0 h 360"/>
                  <a:gd name="T14" fmla="*/ 127 w 224"/>
                  <a:gd name="T15" fmla="*/ 27 h 360"/>
                  <a:gd name="T16" fmla="*/ 191 w 224"/>
                  <a:gd name="T17" fmla="*/ 27 h 360"/>
                  <a:gd name="T18" fmla="*/ 224 w 224"/>
                  <a:gd name="T19" fmla="*/ 60 h 360"/>
                  <a:gd name="T20" fmla="*/ 224 w 224"/>
                  <a:gd name="T21" fmla="*/ 115 h 360"/>
                  <a:gd name="T22" fmla="*/ 174 w 224"/>
                  <a:gd name="T23" fmla="*/ 115 h 360"/>
                  <a:gd name="T24" fmla="*/ 174 w 224"/>
                  <a:gd name="T25" fmla="*/ 84 h 360"/>
                  <a:gd name="T26" fmla="*/ 156 w 224"/>
                  <a:gd name="T27" fmla="*/ 66 h 360"/>
                  <a:gd name="T28" fmla="*/ 127 w 224"/>
                  <a:gd name="T29" fmla="*/ 66 h 360"/>
                  <a:gd name="T30" fmla="*/ 127 w 224"/>
                  <a:gd name="T31" fmla="*/ 163 h 360"/>
                  <a:gd name="T32" fmla="*/ 191 w 224"/>
                  <a:gd name="T33" fmla="*/ 163 h 360"/>
                  <a:gd name="T34" fmla="*/ 224 w 224"/>
                  <a:gd name="T35" fmla="*/ 196 h 360"/>
                  <a:gd name="T36" fmla="*/ 224 w 224"/>
                  <a:gd name="T37" fmla="*/ 305 h 360"/>
                  <a:gd name="T38" fmla="*/ 191 w 224"/>
                  <a:gd name="T39" fmla="*/ 338 h 360"/>
                  <a:gd name="T40" fmla="*/ 127 w 224"/>
                  <a:gd name="T41" fmla="*/ 338 h 360"/>
                  <a:gd name="T42" fmla="*/ 127 w 224"/>
                  <a:gd name="T43" fmla="*/ 360 h 360"/>
                  <a:gd name="T44" fmla="*/ 97 w 224"/>
                  <a:gd name="T45" fmla="*/ 360 h 360"/>
                  <a:gd name="T46" fmla="*/ 97 w 224"/>
                  <a:gd name="T47" fmla="*/ 338 h 360"/>
                  <a:gd name="T48" fmla="*/ 33 w 224"/>
                  <a:gd name="T49" fmla="*/ 338 h 360"/>
                  <a:gd name="T50" fmla="*/ 0 w 224"/>
                  <a:gd name="T51" fmla="*/ 305 h 360"/>
                  <a:gd name="T52" fmla="*/ 0 w 224"/>
                  <a:gd name="T53" fmla="*/ 251 h 360"/>
                  <a:gd name="T54" fmla="*/ 50 w 224"/>
                  <a:gd name="T55" fmla="*/ 251 h 360"/>
                  <a:gd name="T56" fmla="*/ 50 w 224"/>
                  <a:gd name="T57" fmla="*/ 281 h 360"/>
                  <a:gd name="T58" fmla="*/ 68 w 224"/>
                  <a:gd name="T59" fmla="*/ 299 h 360"/>
                  <a:gd name="T60" fmla="*/ 97 w 224"/>
                  <a:gd name="T61" fmla="*/ 299 h 360"/>
                  <a:gd name="T62" fmla="*/ 97 w 224"/>
                  <a:gd name="T63" fmla="*/ 202 h 360"/>
                  <a:gd name="T64" fmla="*/ 33 w 224"/>
                  <a:gd name="T65" fmla="*/ 202 h 360"/>
                  <a:gd name="T66" fmla="*/ 174 w 224"/>
                  <a:gd name="T67" fmla="*/ 281 h 360"/>
                  <a:gd name="T68" fmla="*/ 174 w 224"/>
                  <a:gd name="T69" fmla="*/ 220 h 360"/>
                  <a:gd name="T70" fmla="*/ 156 w 224"/>
                  <a:gd name="T71" fmla="*/ 202 h 360"/>
                  <a:gd name="T72" fmla="*/ 127 w 224"/>
                  <a:gd name="T73" fmla="*/ 202 h 360"/>
                  <a:gd name="T74" fmla="*/ 127 w 224"/>
                  <a:gd name="T75" fmla="*/ 299 h 360"/>
                  <a:gd name="T76" fmla="*/ 156 w 224"/>
                  <a:gd name="T77" fmla="*/ 299 h 360"/>
                  <a:gd name="T78" fmla="*/ 174 w 224"/>
                  <a:gd name="T79" fmla="*/ 281 h 360"/>
                  <a:gd name="T80" fmla="*/ 97 w 224"/>
                  <a:gd name="T81" fmla="*/ 163 h 360"/>
                  <a:gd name="T82" fmla="*/ 97 w 224"/>
                  <a:gd name="T83" fmla="*/ 66 h 360"/>
                  <a:gd name="T84" fmla="*/ 68 w 224"/>
                  <a:gd name="T85" fmla="*/ 66 h 360"/>
                  <a:gd name="T86" fmla="*/ 50 w 224"/>
                  <a:gd name="T87" fmla="*/ 84 h 360"/>
                  <a:gd name="T88" fmla="*/ 50 w 224"/>
                  <a:gd name="T89" fmla="*/ 145 h 360"/>
                  <a:gd name="T90" fmla="*/ 68 w 224"/>
                  <a:gd name="T91" fmla="*/ 163 h 360"/>
                  <a:gd name="T92" fmla="*/ 97 w 224"/>
                  <a:gd name="T93" fmla="*/ 163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360">
                    <a:moveTo>
                      <a:pt x="33" y="202"/>
                    </a:moveTo>
                    <a:cubicBezTo>
                      <a:pt x="15" y="202"/>
                      <a:pt x="0" y="188"/>
                      <a:pt x="0" y="16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2"/>
                      <a:pt x="15" y="27"/>
                      <a:pt x="33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91" y="27"/>
                      <a:pt x="191" y="27"/>
                      <a:pt x="191" y="27"/>
                    </a:cubicBezTo>
                    <a:cubicBezTo>
                      <a:pt x="209" y="27"/>
                      <a:pt x="224" y="42"/>
                      <a:pt x="224" y="60"/>
                    </a:cubicBezTo>
                    <a:cubicBezTo>
                      <a:pt x="224" y="115"/>
                      <a:pt x="224" y="115"/>
                      <a:pt x="224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74"/>
                      <a:pt x="166" y="66"/>
                      <a:pt x="156" y="66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91" y="163"/>
                      <a:pt x="191" y="163"/>
                      <a:pt x="191" y="163"/>
                    </a:cubicBezTo>
                    <a:cubicBezTo>
                      <a:pt x="209" y="163"/>
                      <a:pt x="224" y="178"/>
                      <a:pt x="224" y="196"/>
                    </a:cubicBezTo>
                    <a:cubicBezTo>
                      <a:pt x="224" y="305"/>
                      <a:pt x="224" y="305"/>
                      <a:pt x="224" y="305"/>
                    </a:cubicBezTo>
                    <a:cubicBezTo>
                      <a:pt x="224" y="323"/>
                      <a:pt x="209" y="338"/>
                      <a:pt x="191" y="338"/>
                    </a:cubicBezTo>
                    <a:cubicBezTo>
                      <a:pt x="127" y="338"/>
                      <a:pt x="127" y="338"/>
                      <a:pt x="127" y="338"/>
                    </a:cubicBezTo>
                    <a:cubicBezTo>
                      <a:pt x="127" y="360"/>
                      <a:pt x="127" y="360"/>
                      <a:pt x="127" y="360"/>
                    </a:cubicBezTo>
                    <a:cubicBezTo>
                      <a:pt x="97" y="360"/>
                      <a:pt x="97" y="360"/>
                      <a:pt x="97" y="360"/>
                    </a:cubicBezTo>
                    <a:cubicBezTo>
                      <a:pt x="97" y="338"/>
                      <a:pt x="97" y="338"/>
                      <a:pt x="97" y="338"/>
                    </a:cubicBezTo>
                    <a:cubicBezTo>
                      <a:pt x="33" y="338"/>
                      <a:pt x="33" y="338"/>
                      <a:pt x="33" y="338"/>
                    </a:cubicBezTo>
                    <a:cubicBezTo>
                      <a:pt x="15" y="338"/>
                      <a:pt x="0" y="323"/>
                      <a:pt x="0" y="305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50" y="251"/>
                      <a:pt x="50" y="251"/>
                      <a:pt x="50" y="251"/>
                    </a:cubicBezTo>
                    <a:cubicBezTo>
                      <a:pt x="50" y="281"/>
                      <a:pt x="50" y="281"/>
                      <a:pt x="50" y="281"/>
                    </a:cubicBezTo>
                    <a:cubicBezTo>
                      <a:pt x="50" y="291"/>
                      <a:pt x="58" y="299"/>
                      <a:pt x="68" y="299"/>
                    </a:cubicBezTo>
                    <a:cubicBezTo>
                      <a:pt x="97" y="299"/>
                      <a:pt x="97" y="299"/>
                      <a:pt x="97" y="299"/>
                    </a:cubicBezTo>
                    <a:cubicBezTo>
                      <a:pt x="97" y="202"/>
                      <a:pt x="97" y="202"/>
                      <a:pt x="97" y="202"/>
                    </a:cubicBezTo>
                    <a:lnTo>
                      <a:pt x="33" y="202"/>
                    </a:lnTo>
                    <a:close/>
                    <a:moveTo>
                      <a:pt x="174" y="281"/>
                    </a:moveTo>
                    <a:cubicBezTo>
                      <a:pt x="174" y="220"/>
                      <a:pt x="174" y="220"/>
                      <a:pt x="174" y="220"/>
                    </a:cubicBezTo>
                    <a:cubicBezTo>
                      <a:pt x="174" y="210"/>
                      <a:pt x="166" y="202"/>
                      <a:pt x="156" y="202"/>
                    </a:cubicBezTo>
                    <a:cubicBezTo>
                      <a:pt x="127" y="202"/>
                      <a:pt x="127" y="202"/>
                      <a:pt x="127" y="202"/>
                    </a:cubicBezTo>
                    <a:cubicBezTo>
                      <a:pt x="127" y="299"/>
                      <a:pt x="127" y="299"/>
                      <a:pt x="127" y="299"/>
                    </a:cubicBezTo>
                    <a:cubicBezTo>
                      <a:pt x="156" y="299"/>
                      <a:pt x="156" y="299"/>
                      <a:pt x="156" y="299"/>
                    </a:cubicBezTo>
                    <a:cubicBezTo>
                      <a:pt x="166" y="299"/>
                      <a:pt x="174" y="291"/>
                      <a:pt x="174" y="281"/>
                    </a:cubicBezTo>
                    <a:close/>
                    <a:moveTo>
                      <a:pt x="97" y="163"/>
                    </a:moveTo>
                    <a:cubicBezTo>
                      <a:pt x="97" y="66"/>
                      <a:pt x="97" y="66"/>
                      <a:pt x="97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58" y="66"/>
                      <a:pt x="50" y="74"/>
                      <a:pt x="50" y="84"/>
                    </a:cubicBezTo>
                    <a:cubicBezTo>
                      <a:pt x="50" y="145"/>
                      <a:pt x="50" y="145"/>
                      <a:pt x="50" y="145"/>
                    </a:cubicBezTo>
                    <a:cubicBezTo>
                      <a:pt x="50" y="155"/>
                      <a:pt x="58" y="163"/>
                      <a:pt x="68" y="163"/>
                    </a:cubicBezTo>
                    <a:lnTo>
                      <a:pt x="97" y="163"/>
                    </a:lnTo>
                    <a:close/>
                  </a:path>
                </a:pathLst>
              </a:custGeom>
              <a:solidFill>
                <a:srgbClr val="DB6F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3963" y="2979"/>
                <a:ext cx="201" cy="200"/>
              </a:xfrm>
              <a:prstGeom prst="ellipse">
                <a:avLst/>
              </a:prstGeom>
              <a:solidFill>
                <a:srgbClr val="DB6F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3483" y="1613"/>
                <a:ext cx="1016" cy="1466"/>
              </a:xfrm>
              <a:custGeom>
                <a:avLst/>
                <a:gdLst>
                  <a:gd name="T0" fmla="*/ 170 w 428"/>
                  <a:gd name="T1" fmla="*/ 618 h 618"/>
                  <a:gd name="T2" fmla="*/ 63 w 428"/>
                  <a:gd name="T3" fmla="*/ 220 h 618"/>
                  <a:gd name="T4" fmla="*/ 428 w 428"/>
                  <a:gd name="T5" fmla="*/ 28 h 618"/>
                  <a:gd name="T6" fmla="*/ 402 w 428"/>
                  <a:gd name="T7" fmla="*/ 86 h 618"/>
                  <a:gd name="T8" fmla="*/ 119 w 428"/>
                  <a:gd name="T9" fmla="*/ 245 h 618"/>
                  <a:gd name="T10" fmla="*/ 196 w 428"/>
                  <a:gd name="T11" fmla="*/ 560 h 618"/>
                  <a:gd name="T12" fmla="*/ 170 w 428"/>
                  <a:gd name="T13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618">
                    <a:moveTo>
                      <a:pt x="170" y="618"/>
                    </a:moveTo>
                    <a:cubicBezTo>
                      <a:pt x="48" y="529"/>
                      <a:pt x="0" y="364"/>
                      <a:pt x="63" y="220"/>
                    </a:cubicBezTo>
                    <a:cubicBezTo>
                      <a:pt x="126" y="76"/>
                      <a:pt x="279" y="0"/>
                      <a:pt x="428" y="28"/>
                    </a:cubicBezTo>
                    <a:cubicBezTo>
                      <a:pt x="402" y="86"/>
                      <a:pt x="402" y="86"/>
                      <a:pt x="402" y="86"/>
                    </a:cubicBezTo>
                    <a:cubicBezTo>
                      <a:pt x="286" y="70"/>
                      <a:pt x="168" y="132"/>
                      <a:pt x="119" y="245"/>
                    </a:cubicBezTo>
                    <a:cubicBezTo>
                      <a:pt x="70" y="358"/>
                      <a:pt x="105" y="486"/>
                      <a:pt x="196" y="560"/>
                    </a:cubicBezTo>
                    <a:lnTo>
                      <a:pt x="170" y="618"/>
                    </a:lnTo>
                    <a:close/>
                  </a:path>
                </a:pathLst>
              </a:custGeom>
              <a:solidFill>
                <a:srgbClr val="DB6F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373460" y="2438400"/>
            <a:ext cx="1638450" cy="2948032"/>
            <a:chOff x="7289800" y="4038600"/>
            <a:chExt cx="1638450" cy="2948032"/>
          </a:xfrm>
        </p:grpSpPr>
        <p:grpSp>
          <p:nvGrpSpPr>
            <p:cNvPr id="27" name="Group 26"/>
            <p:cNvGrpSpPr/>
            <p:nvPr/>
          </p:nvGrpSpPr>
          <p:grpSpPr>
            <a:xfrm>
              <a:off x="7289800" y="4038600"/>
              <a:ext cx="1638450" cy="2342913"/>
              <a:chOff x="2958579" y="1686427"/>
              <a:chExt cx="1969866" cy="281682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958579" y="1686427"/>
                <a:ext cx="1969866" cy="1969867"/>
                <a:chOff x="548483" y="1935310"/>
                <a:chExt cx="1091166" cy="1091166"/>
              </a:xfrm>
            </p:grpSpPr>
            <p:sp>
              <p:nvSpPr>
                <p:cNvPr id="31" name="Oval 30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 bwMode="auto">
              <a:xfrm>
                <a:off x="3929817" y="3868578"/>
                <a:ext cx="2074" cy="634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2" name="Rectangle 51"/>
            <p:cNvSpPr/>
            <p:nvPr/>
          </p:nvSpPr>
          <p:spPr>
            <a:xfrm>
              <a:off x="7652640" y="6648078"/>
              <a:ext cx="8899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  <a:latin typeface="Arial"/>
                  <a:ea typeface="Batang" panose="02030600000101010101" pitchFamily="18" charset="-127"/>
                  <a:cs typeface="Times New Roman" panose="02020603050405020304" pitchFamily="18" charset="0"/>
                </a:rPr>
                <a:t>Boards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53" name="Group 4"/>
            <p:cNvGrpSpPr>
              <a:grpSpLocks noChangeAspect="1"/>
            </p:cNvGrpSpPr>
            <p:nvPr/>
          </p:nvGrpSpPr>
          <p:grpSpPr bwMode="auto">
            <a:xfrm>
              <a:off x="7705499" y="4399071"/>
              <a:ext cx="837128" cy="838347"/>
              <a:chOff x="589" y="3252"/>
              <a:chExt cx="687" cy="688"/>
            </a:xfrm>
            <a:solidFill>
              <a:srgbClr val="7030A0"/>
            </a:solidFill>
          </p:grpSpPr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804" y="3596"/>
                <a:ext cx="86" cy="258"/>
              </a:xfrm>
              <a:custGeom>
                <a:avLst/>
                <a:gdLst>
                  <a:gd name="T0" fmla="*/ 36 w 36"/>
                  <a:gd name="T1" fmla="*/ 18 h 108"/>
                  <a:gd name="T2" fmla="*/ 18 w 36"/>
                  <a:gd name="T3" fmla="*/ 0 h 108"/>
                  <a:gd name="T4" fmla="*/ 0 w 36"/>
                  <a:gd name="T5" fmla="*/ 18 h 108"/>
                  <a:gd name="T6" fmla="*/ 14 w 36"/>
                  <a:gd name="T7" fmla="*/ 35 h 108"/>
                  <a:gd name="T8" fmla="*/ 1 w 36"/>
                  <a:gd name="T9" fmla="*/ 87 h 108"/>
                  <a:gd name="T10" fmla="*/ 3 w 36"/>
                  <a:gd name="T11" fmla="*/ 95 h 108"/>
                  <a:gd name="T12" fmla="*/ 15 w 36"/>
                  <a:gd name="T13" fmla="*/ 107 h 108"/>
                  <a:gd name="T14" fmla="*/ 21 w 36"/>
                  <a:gd name="T15" fmla="*/ 107 h 108"/>
                  <a:gd name="T16" fmla="*/ 33 w 36"/>
                  <a:gd name="T17" fmla="*/ 95 h 108"/>
                  <a:gd name="T18" fmla="*/ 35 w 36"/>
                  <a:gd name="T19" fmla="*/ 87 h 108"/>
                  <a:gd name="T20" fmla="*/ 22 w 36"/>
                  <a:gd name="T21" fmla="*/ 35 h 108"/>
                  <a:gd name="T22" fmla="*/ 36 w 36"/>
                  <a:gd name="T23" fmla="*/ 1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08">
                    <a:moveTo>
                      <a:pt x="36" y="18"/>
                    </a:move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6" y="34"/>
                      <a:pt x="14" y="35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0" y="90"/>
                      <a:pt x="1" y="93"/>
                      <a:pt x="3" y="95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7" y="108"/>
                      <a:pt x="19" y="108"/>
                      <a:pt x="21" y="107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5" y="93"/>
                      <a:pt x="36" y="90"/>
                      <a:pt x="35" y="87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30" y="34"/>
                      <a:pt x="36" y="27"/>
                      <a:pt x="3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589" y="3252"/>
                <a:ext cx="687" cy="688"/>
              </a:xfrm>
              <a:custGeom>
                <a:avLst/>
                <a:gdLst>
                  <a:gd name="T0" fmla="*/ 231 w 288"/>
                  <a:gd name="T1" fmla="*/ 132 h 288"/>
                  <a:gd name="T2" fmla="*/ 252 w 288"/>
                  <a:gd name="T3" fmla="*/ 91 h 288"/>
                  <a:gd name="T4" fmla="*/ 199 w 288"/>
                  <a:gd name="T5" fmla="*/ 36 h 288"/>
                  <a:gd name="T6" fmla="*/ 173 w 288"/>
                  <a:gd name="T7" fmla="*/ 42 h 288"/>
                  <a:gd name="T8" fmla="*/ 108 w 288"/>
                  <a:gd name="T9" fmla="*/ 0 h 288"/>
                  <a:gd name="T10" fmla="*/ 36 w 288"/>
                  <a:gd name="T11" fmla="*/ 71 h 288"/>
                  <a:gd name="T12" fmla="*/ 70 w 288"/>
                  <a:gd name="T13" fmla="*/ 133 h 288"/>
                  <a:gd name="T14" fmla="*/ 0 w 288"/>
                  <a:gd name="T15" fmla="*/ 234 h 288"/>
                  <a:gd name="T16" fmla="*/ 0 w 288"/>
                  <a:gd name="T17" fmla="*/ 261 h 288"/>
                  <a:gd name="T18" fmla="*/ 27 w 288"/>
                  <a:gd name="T19" fmla="*/ 288 h 288"/>
                  <a:gd name="T20" fmla="*/ 189 w 288"/>
                  <a:gd name="T21" fmla="*/ 288 h 288"/>
                  <a:gd name="T22" fmla="*/ 216 w 288"/>
                  <a:gd name="T23" fmla="*/ 261 h 288"/>
                  <a:gd name="T24" fmla="*/ 261 w 288"/>
                  <a:gd name="T25" fmla="*/ 261 h 288"/>
                  <a:gd name="T26" fmla="*/ 288 w 288"/>
                  <a:gd name="T27" fmla="*/ 234 h 288"/>
                  <a:gd name="T28" fmla="*/ 288 w 288"/>
                  <a:gd name="T29" fmla="*/ 216 h 288"/>
                  <a:gd name="T30" fmla="*/ 231 w 288"/>
                  <a:gd name="T31" fmla="*/ 132 h 288"/>
                  <a:gd name="T32" fmla="*/ 146 w 288"/>
                  <a:gd name="T33" fmla="*/ 133 h 288"/>
                  <a:gd name="T34" fmla="*/ 157 w 288"/>
                  <a:gd name="T35" fmla="*/ 125 h 288"/>
                  <a:gd name="T36" fmla="*/ 165 w 288"/>
                  <a:gd name="T37" fmla="*/ 133 h 288"/>
                  <a:gd name="T38" fmla="*/ 156 w 288"/>
                  <a:gd name="T39" fmla="*/ 137 h 288"/>
                  <a:gd name="T40" fmla="*/ 146 w 288"/>
                  <a:gd name="T41" fmla="*/ 133 h 288"/>
                  <a:gd name="T42" fmla="*/ 198 w 288"/>
                  <a:gd name="T43" fmla="*/ 54 h 288"/>
                  <a:gd name="T44" fmla="*/ 234 w 288"/>
                  <a:gd name="T45" fmla="*/ 90 h 288"/>
                  <a:gd name="T46" fmla="*/ 198 w 288"/>
                  <a:gd name="T47" fmla="*/ 126 h 288"/>
                  <a:gd name="T48" fmla="*/ 198 w 288"/>
                  <a:gd name="T49" fmla="*/ 126 h 288"/>
                  <a:gd name="T50" fmla="*/ 169 w 288"/>
                  <a:gd name="T51" fmla="*/ 110 h 288"/>
                  <a:gd name="T52" fmla="*/ 180 w 288"/>
                  <a:gd name="T53" fmla="*/ 73 h 288"/>
                  <a:gd name="T54" fmla="*/ 179 w 288"/>
                  <a:gd name="T55" fmla="*/ 60 h 288"/>
                  <a:gd name="T56" fmla="*/ 198 w 288"/>
                  <a:gd name="T57" fmla="*/ 54 h 288"/>
                  <a:gd name="T58" fmla="*/ 107 w 288"/>
                  <a:gd name="T59" fmla="*/ 126 h 288"/>
                  <a:gd name="T60" fmla="*/ 54 w 288"/>
                  <a:gd name="T61" fmla="*/ 71 h 288"/>
                  <a:gd name="T62" fmla="*/ 109 w 288"/>
                  <a:gd name="T63" fmla="*/ 18 h 288"/>
                  <a:gd name="T64" fmla="*/ 162 w 288"/>
                  <a:gd name="T65" fmla="*/ 73 h 288"/>
                  <a:gd name="T66" fmla="*/ 108 w 288"/>
                  <a:gd name="T67" fmla="*/ 126 h 288"/>
                  <a:gd name="T68" fmla="*/ 108 w 288"/>
                  <a:gd name="T69" fmla="*/ 126 h 288"/>
                  <a:gd name="T70" fmla="*/ 107 w 288"/>
                  <a:gd name="T71" fmla="*/ 126 h 288"/>
                  <a:gd name="T72" fmla="*/ 198 w 288"/>
                  <a:gd name="T73" fmla="*/ 261 h 288"/>
                  <a:gd name="T74" fmla="*/ 189 w 288"/>
                  <a:gd name="T75" fmla="*/ 270 h 288"/>
                  <a:gd name="T76" fmla="*/ 27 w 288"/>
                  <a:gd name="T77" fmla="*/ 270 h 288"/>
                  <a:gd name="T78" fmla="*/ 18 w 288"/>
                  <a:gd name="T79" fmla="*/ 261 h 288"/>
                  <a:gd name="T80" fmla="*/ 18 w 288"/>
                  <a:gd name="T81" fmla="*/ 234 h 288"/>
                  <a:gd name="T82" fmla="*/ 108 w 288"/>
                  <a:gd name="T83" fmla="*/ 144 h 288"/>
                  <a:gd name="T84" fmla="*/ 198 w 288"/>
                  <a:gd name="T85" fmla="*/ 234 h 288"/>
                  <a:gd name="T86" fmla="*/ 198 w 288"/>
                  <a:gd name="T87" fmla="*/ 261 h 288"/>
                  <a:gd name="T88" fmla="*/ 270 w 288"/>
                  <a:gd name="T89" fmla="*/ 234 h 288"/>
                  <a:gd name="T90" fmla="*/ 261 w 288"/>
                  <a:gd name="T91" fmla="*/ 243 h 288"/>
                  <a:gd name="T92" fmla="*/ 216 w 288"/>
                  <a:gd name="T93" fmla="*/ 243 h 288"/>
                  <a:gd name="T94" fmla="*/ 216 w 288"/>
                  <a:gd name="T95" fmla="*/ 234 h 288"/>
                  <a:gd name="T96" fmla="*/ 174 w 288"/>
                  <a:gd name="T97" fmla="*/ 149 h 288"/>
                  <a:gd name="T98" fmla="*/ 198 w 288"/>
                  <a:gd name="T99" fmla="*/ 144 h 288"/>
                  <a:gd name="T100" fmla="*/ 270 w 288"/>
                  <a:gd name="T101" fmla="*/ 216 h 288"/>
                  <a:gd name="T102" fmla="*/ 270 w 288"/>
                  <a:gd name="T103" fmla="*/ 23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8" h="288">
                    <a:moveTo>
                      <a:pt x="231" y="132"/>
                    </a:moveTo>
                    <a:cubicBezTo>
                      <a:pt x="244" y="123"/>
                      <a:pt x="252" y="108"/>
                      <a:pt x="252" y="91"/>
                    </a:cubicBezTo>
                    <a:cubicBezTo>
                      <a:pt x="252" y="61"/>
                      <a:pt x="228" y="36"/>
                      <a:pt x="199" y="36"/>
                    </a:cubicBezTo>
                    <a:cubicBezTo>
                      <a:pt x="190" y="36"/>
                      <a:pt x="181" y="38"/>
                      <a:pt x="173" y="42"/>
                    </a:cubicBezTo>
                    <a:cubicBezTo>
                      <a:pt x="162" y="18"/>
                      <a:pt x="137" y="0"/>
                      <a:pt x="108" y="0"/>
                    </a:cubicBezTo>
                    <a:cubicBezTo>
                      <a:pt x="69" y="0"/>
                      <a:pt x="36" y="32"/>
                      <a:pt x="36" y="71"/>
                    </a:cubicBezTo>
                    <a:cubicBezTo>
                      <a:pt x="36" y="97"/>
                      <a:pt x="50" y="120"/>
                      <a:pt x="70" y="133"/>
                    </a:cubicBezTo>
                    <a:cubicBezTo>
                      <a:pt x="29" y="148"/>
                      <a:pt x="0" y="188"/>
                      <a:pt x="0" y="234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6"/>
                      <a:pt x="12" y="288"/>
                      <a:pt x="27" y="288"/>
                    </a:cubicBezTo>
                    <a:cubicBezTo>
                      <a:pt x="189" y="288"/>
                      <a:pt x="189" y="288"/>
                      <a:pt x="189" y="288"/>
                    </a:cubicBezTo>
                    <a:cubicBezTo>
                      <a:pt x="204" y="288"/>
                      <a:pt x="216" y="276"/>
                      <a:pt x="216" y="261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76" y="261"/>
                      <a:pt x="288" y="249"/>
                      <a:pt x="288" y="234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178"/>
                      <a:pt x="264" y="146"/>
                      <a:pt x="231" y="132"/>
                    </a:cubicBezTo>
                    <a:close/>
                    <a:moveTo>
                      <a:pt x="146" y="133"/>
                    </a:moveTo>
                    <a:cubicBezTo>
                      <a:pt x="150" y="131"/>
                      <a:pt x="153" y="128"/>
                      <a:pt x="157" y="125"/>
                    </a:cubicBezTo>
                    <a:cubicBezTo>
                      <a:pt x="159" y="128"/>
                      <a:pt x="162" y="130"/>
                      <a:pt x="165" y="133"/>
                    </a:cubicBezTo>
                    <a:cubicBezTo>
                      <a:pt x="162" y="134"/>
                      <a:pt x="159" y="135"/>
                      <a:pt x="156" y="137"/>
                    </a:cubicBezTo>
                    <a:cubicBezTo>
                      <a:pt x="152" y="136"/>
                      <a:pt x="149" y="134"/>
                      <a:pt x="146" y="133"/>
                    </a:cubicBezTo>
                    <a:close/>
                    <a:moveTo>
                      <a:pt x="198" y="54"/>
                    </a:moveTo>
                    <a:cubicBezTo>
                      <a:pt x="218" y="54"/>
                      <a:pt x="234" y="71"/>
                      <a:pt x="234" y="90"/>
                    </a:cubicBezTo>
                    <a:cubicBezTo>
                      <a:pt x="234" y="110"/>
                      <a:pt x="218" y="126"/>
                      <a:pt x="198" y="126"/>
                    </a:cubicBezTo>
                    <a:cubicBezTo>
                      <a:pt x="198" y="126"/>
                      <a:pt x="198" y="126"/>
                      <a:pt x="198" y="126"/>
                    </a:cubicBezTo>
                    <a:cubicBezTo>
                      <a:pt x="186" y="126"/>
                      <a:pt x="175" y="120"/>
                      <a:pt x="169" y="110"/>
                    </a:cubicBezTo>
                    <a:cubicBezTo>
                      <a:pt x="176" y="99"/>
                      <a:pt x="180" y="86"/>
                      <a:pt x="180" y="73"/>
                    </a:cubicBezTo>
                    <a:cubicBezTo>
                      <a:pt x="180" y="68"/>
                      <a:pt x="180" y="64"/>
                      <a:pt x="179" y="60"/>
                    </a:cubicBezTo>
                    <a:cubicBezTo>
                      <a:pt x="185" y="56"/>
                      <a:pt x="191" y="54"/>
                      <a:pt x="198" y="54"/>
                    </a:cubicBezTo>
                    <a:close/>
                    <a:moveTo>
                      <a:pt x="107" y="126"/>
                    </a:moveTo>
                    <a:cubicBezTo>
                      <a:pt x="78" y="126"/>
                      <a:pt x="54" y="101"/>
                      <a:pt x="54" y="71"/>
                    </a:cubicBezTo>
                    <a:cubicBezTo>
                      <a:pt x="54" y="42"/>
                      <a:pt x="79" y="18"/>
                      <a:pt x="109" y="18"/>
                    </a:cubicBezTo>
                    <a:cubicBezTo>
                      <a:pt x="138" y="18"/>
                      <a:pt x="162" y="43"/>
                      <a:pt x="162" y="73"/>
                    </a:cubicBezTo>
                    <a:cubicBezTo>
                      <a:pt x="162" y="102"/>
                      <a:pt x="137" y="126"/>
                      <a:pt x="108" y="126"/>
                    </a:cubicBezTo>
                    <a:cubicBezTo>
                      <a:pt x="108" y="126"/>
                      <a:pt x="108" y="126"/>
                      <a:pt x="108" y="126"/>
                    </a:cubicBezTo>
                    <a:cubicBezTo>
                      <a:pt x="108" y="126"/>
                      <a:pt x="108" y="126"/>
                      <a:pt x="107" y="126"/>
                    </a:cubicBezTo>
                    <a:close/>
                    <a:moveTo>
                      <a:pt x="198" y="261"/>
                    </a:moveTo>
                    <a:cubicBezTo>
                      <a:pt x="198" y="266"/>
                      <a:pt x="194" y="270"/>
                      <a:pt x="189" y="270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2" y="270"/>
                      <a:pt x="18" y="266"/>
                      <a:pt x="18" y="261"/>
                    </a:cubicBezTo>
                    <a:cubicBezTo>
                      <a:pt x="18" y="234"/>
                      <a:pt x="18" y="234"/>
                      <a:pt x="18" y="234"/>
                    </a:cubicBezTo>
                    <a:cubicBezTo>
                      <a:pt x="18" y="184"/>
                      <a:pt x="58" y="144"/>
                      <a:pt x="108" y="144"/>
                    </a:cubicBezTo>
                    <a:cubicBezTo>
                      <a:pt x="158" y="144"/>
                      <a:pt x="198" y="184"/>
                      <a:pt x="198" y="234"/>
                    </a:cubicBezTo>
                    <a:lnTo>
                      <a:pt x="198" y="261"/>
                    </a:lnTo>
                    <a:close/>
                    <a:moveTo>
                      <a:pt x="270" y="234"/>
                    </a:moveTo>
                    <a:cubicBezTo>
                      <a:pt x="270" y="239"/>
                      <a:pt x="266" y="243"/>
                      <a:pt x="261" y="243"/>
                    </a:cubicBezTo>
                    <a:cubicBezTo>
                      <a:pt x="216" y="243"/>
                      <a:pt x="216" y="243"/>
                      <a:pt x="216" y="243"/>
                    </a:cubicBezTo>
                    <a:cubicBezTo>
                      <a:pt x="216" y="234"/>
                      <a:pt x="216" y="234"/>
                      <a:pt x="216" y="234"/>
                    </a:cubicBezTo>
                    <a:cubicBezTo>
                      <a:pt x="216" y="199"/>
                      <a:pt x="199" y="168"/>
                      <a:pt x="174" y="149"/>
                    </a:cubicBezTo>
                    <a:cubicBezTo>
                      <a:pt x="182" y="146"/>
                      <a:pt x="190" y="144"/>
                      <a:pt x="198" y="144"/>
                    </a:cubicBezTo>
                    <a:cubicBezTo>
                      <a:pt x="238" y="144"/>
                      <a:pt x="270" y="176"/>
                      <a:pt x="270" y="216"/>
                    </a:cubicBezTo>
                    <a:lnTo>
                      <a:pt x="27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923" y="3768"/>
                <a:ext cx="108" cy="43"/>
              </a:xfrm>
              <a:custGeom>
                <a:avLst/>
                <a:gdLst>
                  <a:gd name="T0" fmla="*/ 36 w 45"/>
                  <a:gd name="T1" fmla="*/ 18 h 18"/>
                  <a:gd name="T2" fmla="*/ 9 w 45"/>
                  <a:gd name="T3" fmla="*/ 18 h 18"/>
                  <a:gd name="T4" fmla="*/ 0 w 45"/>
                  <a:gd name="T5" fmla="*/ 9 h 18"/>
                  <a:gd name="T6" fmla="*/ 9 w 45"/>
                  <a:gd name="T7" fmla="*/ 0 h 18"/>
                  <a:gd name="T8" fmla="*/ 36 w 45"/>
                  <a:gd name="T9" fmla="*/ 0 h 18"/>
                  <a:gd name="T10" fmla="*/ 45 w 45"/>
                  <a:gd name="T11" fmla="*/ 9 h 18"/>
                  <a:gd name="T12" fmla="*/ 36 w 45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36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0" y="0"/>
                      <a:pt x="45" y="4"/>
                      <a:pt x="45" y="9"/>
                    </a:cubicBezTo>
                    <a:cubicBezTo>
                      <a:pt x="45" y="14"/>
                      <a:pt x="40" y="18"/>
                      <a:pt x="3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9927473" y="2438400"/>
            <a:ext cx="2467727" cy="2951016"/>
            <a:chOff x="9477793" y="2438400"/>
            <a:chExt cx="2467727" cy="2951016"/>
          </a:xfrm>
        </p:grpSpPr>
        <p:grpSp>
          <p:nvGrpSpPr>
            <p:cNvPr id="34" name="Group 33"/>
            <p:cNvGrpSpPr/>
            <p:nvPr/>
          </p:nvGrpSpPr>
          <p:grpSpPr>
            <a:xfrm>
              <a:off x="9880600" y="2438400"/>
              <a:ext cx="1638450" cy="2342913"/>
              <a:chOff x="2958579" y="1686427"/>
              <a:chExt cx="1969866" cy="281682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958579" y="1686427"/>
                <a:ext cx="1969866" cy="1969867"/>
                <a:chOff x="548483" y="1935310"/>
                <a:chExt cx="1091166" cy="1091166"/>
              </a:xfrm>
            </p:grpSpPr>
            <p:sp>
              <p:nvSpPr>
                <p:cNvPr id="38" name="Oval 37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 bwMode="auto">
              <a:xfrm>
                <a:off x="3929817" y="3868578"/>
                <a:ext cx="2074" cy="6346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9" name="Rectangle 58"/>
            <p:cNvSpPr/>
            <p:nvPr/>
          </p:nvSpPr>
          <p:spPr>
            <a:xfrm>
              <a:off x="9477793" y="5050862"/>
              <a:ext cx="24677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1"/>
                  </a:solidFill>
                  <a:latin typeface="Arial"/>
                  <a:ea typeface="Batang" panose="02030600000101010101" pitchFamily="18" charset="-127"/>
                  <a:cs typeface="Times New Roman" panose="02020603050405020304" pitchFamily="18" charset="0"/>
                </a:rPr>
                <a:t>Executive Associations</a:t>
              </a:r>
              <a:endParaRPr lang="en-US" sz="1600" b="1" dirty="0">
                <a:solidFill>
                  <a:schemeClr val="accent1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12"/>
            <p:cNvGrpSpPr>
              <a:grpSpLocks noChangeAspect="1"/>
            </p:cNvGrpSpPr>
            <p:nvPr/>
          </p:nvGrpSpPr>
          <p:grpSpPr bwMode="auto">
            <a:xfrm>
              <a:off x="10183198" y="2683901"/>
              <a:ext cx="1016750" cy="996860"/>
              <a:chOff x="3484" y="1596"/>
              <a:chExt cx="1738" cy="1704"/>
            </a:xfrm>
          </p:grpSpPr>
          <p:sp>
            <p:nvSpPr>
              <p:cNvPr id="61" name="Oval 13"/>
              <p:cNvSpPr>
                <a:spLocks noChangeArrowheads="1"/>
              </p:cNvSpPr>
              <p:nvPr/>
            </p:nvSpPr>
            <p:spPr bwMode="auto">
              <a:xfrm>
                <a:off x="4876" y="2952"/>
                <a:ext cx="346" cy="348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4"/>
              <p:cNvSpPr>
                <a:spLocks noChangeArrowheads="1"/>
              </p:cNvSpPr>
              <p:nvPr/>
            </p:nvSpPr>
            <p:spPr bwMode="auto">
              <a:xfrm>
                <a:off x="4686" y="2736"/>
                <a:ext cx="263" cy="261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15"/>
              <p:cNvSpPr>
                <a:spLocks noChangeArrowheads="1"/>
              </p:cNvSpPr>
              <p:nvPr/>
            </p:nvSpPr>
            <p:spPr bwMode="auto">
              <a:xfrm>
                <a:off x="4416" y="2952"/>
                <a:ext cx="349" cy="348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4148" y="1809"/>
                <a:ext cx="405" cy="920"/>
              </a:xfrm>
              <a:custGeom>
                <a:avLst/>
                <a:gdLst>
                  <a:gd name="T0" fmla="*/ 171 w 171"/>
                  <a:gd name="T1" fmla="*/ 72 h 388"/>
                  <a:gd name="T2" fmla="*/ 171 w 171"/>
                  <a:gd name="T3" fmla="*/ 115 h 388"/>
                  <a:gd name="T4" fmla="*/ 150 w 171"/>
                  <a:gd name="T5" fmla="*/ 170 h 388"/>
                  <a:gd name="T6" fmla="*/ 151 w 171"/>
                  <a:gd name="T7" fmla="*/ 171 h 388"/>
                  <a:gd name="T8" fmla="*/ 151 w 171"/>
                  <a:gd name="T9" fmla="*/ 372 h 388"/>
                  <a:gd name="T10" fmla="*/ 146 w 171"/>
                  <a:gd name="T11" fmla="*/ 388 h 388"/>
                  <a:gd name="T12" fmla="*/ 94 w 171"/>
                  <a:gd name="T13" fmla="*/ 362 h 388"/>
                  <a:gd name="T14" fmla="*/ 94 w 171"/>
                  <a:gd name="T15" fmla="*/ 200 h 388"/>
                  <a:gd name="T16" fmla="*/ 86 w 171"/>
                  <a:gd name="T17" fmla="*/ 200 h 388"/>
                  <a:gd name="T18" fmla="*/ 81 w 171"/>
                  <a:gd name="T19" fmla="*/ 200 h 388"/>
                  <a:gd name="T20" fmla="*/ 81 w 171"/>
                  <a:gd name="T21" fmla="*/ 362 h 388"/>
                  <a:gd name="T22" fmla="*/ 27 w 171"/>
                  <a:gd name="T23" fmla="*/ 386 h 388"/>
                  <a:gd name="T24" fmla="*/ 24 w 171"/>
                  <a:gd name="T25" fmla="*/ 372 h 388"/>
                  <a:gd name="T26" fmla="*/ 24 w 171"/>
                  <a:gd name="T27" fmla="*/ 174 h 388"/>
                  <a:gd name="T28" fmla="*/ 0 w 171"/>
                  <a:gd name="T29" fmla="*/ 115 h 388"/>
                  <a:gd name="T30" fmla="*/ 0 w 171"/>
                  <a:gd name="T31" fmla="*/ 72 h 388"/>
                  <a:gd name="T32" fmla="*/ 41 w 171"/>
                  <a:gd name="T33" fmla="*/ 0 h 388"/>
                  <a:gd name="T34" fmla="*/ 86 w 171"/>
                  <a:gd name="T35" fmla="*/ 79 h 388"/>
                  <a:gd name="T36" fmla="*/ 130 w 171"/>
                  <a:gd name="T37" fmla="*/ 0 h 388"/>
                  <a:gd name="T38" fmla="*/ 171 w 171"/>
                  <a:gd name="T39" fmla="*/ 7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388">
                    <a:moveTo>
                      <a:pt x="171" y="72"/>
                    </a:moveTo>
                    <a:cubicBezTo>
                      <a:pt x="171" y="115"/>
                      <a:pt x="171" y="115"/>
                      <a:pt x="171" y="115"/>
                    </a:cubicBezTo>
                    <a:cubicBezTo>
                      <a:pt x="171" y="136"/>
                      <a:pt x="163" y="155"/>
                      <a:pt x="150" y="170"/>
                    </a:cubicBezTo>
                    <a:cubicBezTo>
                      <a:pt x="150" y="170"/>
                      <a:pt x="151" y="171"/>
                      <a:pt x="151" y="171"/>
                    </a:cubicBezTo>
                    <a:cubicBezTo>
                      <a:pt x="151" y="372"/>
                      <a:pt x="151" y="372"/>
                      <a:pt x="151" y="372"/>
                    </a:cubicBezTo>
                    <a:cubicBezTo>
                      <a:pt x="151" y="378"/>
                      <a:pt x="149" y="384"/>
                      <a:pt x="146" y="388"/>
                    </a:cubicBezTo>
                    <a:cubicBezTo>
                      <a:pt x="133" y="374"/>
                      <a:pt x="114" y="364"/>
                      <a:pt x="94" y="362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91" y="200"/>
                      <a:pt x="88" y="200"/>
                      <a:pt x="86" y="200"/>
                    </a:cubicBezTo>
                    <a:cubicBezTo>
                      <a:pt x="84" y="200"/>
                      <a:pt x="82" y="200"/>
                      <a:pt x="81" y="200"/>
                    </a:cubicBezTo>
                    <a:cubicBezTo>
                      <a:pt x="81" y="362"/>
                      <a:pt x="81" y="362"/>
                      <a:pt x="81" y="362"/>
                    </a:cubicBezTo>
                    <a:cubicBezTo>
                      <a:pt x="60" y="363"/>
                      <a:pt x="41" y="372"/>
                      <a:pt x="27" y="386"/>
                    </a:cubicBezTo>
                    <a:cubicBezTo>
                      <a:pt x="25" y="382"/>
                      <a:pt x="24" y="377"/>
                      <a:pt x="24" y="372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9" y="158"/>
                      <a:pt x="0" y="138"/>
                      <a:pt x="0" y="115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42"/>
                      <a:pt x="17" y="15"/>
                      <a:pt x="41" y="0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54" y="15"/>
                      <a:pt x="171" y="42"/>
                      <a:pt x="171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17"/>
              <p:cNvSpPr>
                <a:spLocks noChangeArrowheads="1"/>
              </p:cNvSpPr>
              <p:nvPr/>
            </p:nvSpPr>
            <p:spPr bwMode="auto">
              <a:xfrm>
                <a:off x="4219" y="2741"/>
                <a:ext cx="263" cy="261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18"/>
              <p:cNvSpPr>
                <a:spLocks noChangeArrowheads="1"/>
              </p:cNvSpPr>
              <p:nvPr/>
            </p:nvSpPr>
            <p:spPr bwMode="auto">
              <a:xfrm>
                <a:off x="4245" y="1596"/>
                <a:ext cx="211" cy="2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4321" y="1823"/>
                <a:ext cx="59" cy="112"/>
              </a:xfrm>
              <a:custGeom>
                <a:avLst/>
                <a:gdLst>
                  <a:gd name="T0" fmla="*/ 18 w 25"/>
                  <a:gd name="T1" fmla="*/ 0 h 47"/>
                  <a:gd name="T2" fmla="*/ 25 w 25"/>
                  <a:gd name="T3" fmla="*/ 34 h 47"/>
                  <a:gd name="T4" fmla="*/ 13 w 25"/>
                  <a:gd name="T5" fmla="*/ 47 h 47"/>
                  <a:gd name="T6" fmla="*/ 0 w 25"/>
                  <a:gd name="T7" fmla="*/ 34 h 47"/>
                  <a:gd name="T8" fmla="*/ 7 w 25"/>
                  <a:gd name="T9" fmla="*/ 0 h 47"/>
                  <a:gd name="T10" fmla="*/ 13 w 25"/>
                  <a:gd name="T11" fmla="*/ 2 h 47"/>
                  <a:gd name="T12" fmla="*/ 18 w 2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47">
                    <a:moveTo>
                      <a:pt x="18" y="0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10" y="2"/>
                      <a:pt x="13" y="2"/>
                    </a:cubicBezTo>
                    <a:cubicBezTo>
                      <a:pt x="15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20"/>
              <p:cNvSpPr>
                <a:spLocks noChangeArrowheads="1"/>
              </p:cNvSpPr>
              <p:nvPr/>
            </p:nvSpPr>
            <p:spPr bwMode="auto">
              <a:xfrm>
                <a:off x="3942" y="2952"/>
                <a:ext cx="348" cy="348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21"/>
              <p:cNvSpPr>
                <a:spLocks noChangeArrowheads="1"/>
              </p:cNvSpPr>
              <p:nvPr/>
            </p:nvSpPr>
            <p:spPr bwMode="auto">
              <a:xfrm>
                <a:off x="3747" y="2741"/>
                <a:ext cx="261" cy="261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22"/>
              <p:cNvSpPr>
                <a:spLocks noChangeArrowheads="1"/>
              </p:cNvSpPr>
              <p:nvPr/>
            </p:nvSpPr>
            <p:spPr bwMode="auto">
              <a:xfrm>
                <a:off x="3484" y="2952"/>
                <a:ext cx="348" cy="348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312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Program Premiums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37295"/>
              </p:ext>
            </p:extLst>
          </p:nvPr>
        </p:nvGraphicFramePr>
        <p:xfrm>
          <a:off x="1117600" y="2590800"/>
          <a:ext cx="11429999" cy="29866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09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Coverage Limit</a:t>
                      </a:r>
                      <a:endParaRPr lang="en-US" sz="13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Typical Individual Policy Premium</a:t>
                      </a:r>
                      <a:endParaRPr lang="en-US" sz="13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Premium</a:t>
                      </a:r>
                      <a:endParaRPr lang="en-US" sz="13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$5   Million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$970</a:t>
                      </a:r>
                      <a:endParaRPr lang="en-US" sz="130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$650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$10 Million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$2,100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$1,200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$15 Million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$4,600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$2,000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$20 Million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$7,100</a:t>
                      </a:r>
                      <a:endParaRPr lang="en-US" sz="130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$2,600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$25 Million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$9,600</a:t>
                      </a:r>
                      <a:endParaRPr lang="en-US" sz="130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$3,200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$30 Million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$12,100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$4,000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99" marR="998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8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>
            <a:endCxn id="52" idx="6"/>
          </p:cNvCxnSpPr>
          <p:nvPr/>
        </p:nvCxnSpPr>
        <p:spPr bwMode="auto">
          <a:xfrm>
            <a:off x="1786397" y="4064868"/>
            <a:ext cx="101630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Enhanced Coverage for All Liability Policy Limits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9353" y="2727488"/>
            <a:ext cx="2130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70C0"/>
                </a:solidFill>
                <a:latin typeface="Arial"/>
              </a:rPr>
              <a:t>$1 Million of Uninsured/Underinsured Liability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33708" y="2517195"/>
            <a:ext cx="2672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9A498B"/>
                </a:solidFill>
                <a:latin typeface="Arial"/>
              </a:rPr>
              <a:t>$25,000 In Crisis Management Coverage to Mitigate Potential Damages or Injury to Client’s Reputation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299127" y="2518369"/>
            <a:ext cx="2831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79646">
                    <a:lumMod val="75000"/>
                  </a:srgbClr>
                </a:solidFill>
                <a:latin typeface="Arial"/>
              </a:rPr>
              <a:t>Liability Coverage for Volunteer Work for an Organized Nonprofit or Charitable, Religious or Community Group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786010" y="3786103"/>
            <a:ext cx="558733" cy="558733"/>
            <a:chOff x="1786010" y="3786103"/>
            <a:chExt cx="558733" cy="558733"/>
          </a:xfrm>
        </p:grpSpPr>
        <p:sp>
          <p:nvSpPr>
            <p:cNvPr id="35" name="Oval 34"/>
            <p:cNvSpPr/>
            <p:nvPr/>
          </p:nvSpPr>
          <p:spPr bwMode="auto">
            <a:xfrm>
              <a:off x="1786010" y="3786103"/>
              <a:ext cx="558733" cy="55873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829532" y="3830404"/>
              <a:ext cx="468928" cy="468928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92383" y="3786103"/>
            <a:ext cx="558733" cy="558733"/>
            <a:chOff x="4128273" y="3786103"/>
            <a:chExt cx="558733" cy="558733"/>
          </a:xfrm>
        </p:grpSpPr>
        <p:sp>
          <p:nvSpPr>
            <p:cNvPr id="36" name="Oval 35"/>
            <p:cNvSpPr/>
            <p:nvPr/>
          </p:nvSpPr>
          <p:spPr bwMode="auto">
            <a:xfrm>
              <a:off x="4128273" y="3786103"/>
              <a:ext cx="558733" cy="5587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AA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171795" y="3830404"/>
              <a:ext cx="468928" cy="468928"/>
            </a:xfrm>
            <a:prstGeom prst="ellipse">
              <a:avLst/>
            </a:prstGeom>
            <a:noFill/>
            <a:ln w="9525" cap="flat" cmpd="sng" algn="ctr">
              <a:solidFill>
                <a:srgbClr val="00AAC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198756" y="3786103"/>
            <a:ext cx="558733" cy="558733"/>
            <a:chOff x="4839614" y="3786103"/>
            <a:chExt cx="558733" cy="558733"/>
          </a:xfrm>
        </p:grpSpPr>
        <p:sp>
          <p:nvSpPr>
            <p:cNvPr id="37" name="Oval 36"/>
            <p:cNvSpPr/>
            <p:nvPr/>
          </p:nvSpPr>
          <p:spPr bwMode="auto">
            <a:xfrm>
              <a:off x="4839614" y="3786103"/>
              <a:ext cx="558733" cy="558733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880831" y="3830404"/>
              <a:ext cx="468928" cy="468928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05129" y="3786103"/>
            <a:ext cx="558733" cy="558733"/>
            <a:chOff x="5546162" y="3786103"/>
            <a:chExt cx="558733" cy="558733"/>
          </a:xfrm>
        </p:grpSpPr>
        <p:sp>
          <p:nvSpPr>
            <p:cNvPr id="38" name="Oval 37"/>
            <p:cNvSpPr/>
            <p:nvPr/>
          </p:nvSpPr>
          <p:spPr bwMode="auto">
            <a:xfrm>
              <a:off x="5546162" y="3786103"/>
              <a:ext cx="558733" cy="5587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589684" y="3830404"/>
              <a:ext cx="468928" cy="468928"/>
            </a:xfrm>
            <a:prstGeom prst="ellipse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11502" y="3786103"/>
            <a:ext cx="558733" cy="558733"/>
            <a:chOff x="6249938" y="3786103"/>
            <a:chExt cx="558733" cy="558733"/>
          </a:xfrm>
        </p:grpSpPr>
        <p:sp>
          <p:nvSpPr>
            <p:cNvPr id="39" name="Oval 38"/>
            <p:cNvSpPr/>
            <p:nvPr/>
          </p:nvSpPr>
          <p:spPr bwMode="auto">
            <a:xfrm>
              <a:off x="6249938" y="3786103"/>
              <a:ext cx="558733" cy="558733"/>
            </a:xfrm>
            <a:prstGeom prst="ellipse">
              <a:avLst/>
            </a:prstGeom>
            <a:solidFill>
              <a:srgbClr val="9A498B"/>
            </a:solidFill>
            <a:ln w="9525" cap="flat" cmpd="sng" algn="ctr">
              <a:solidFill>
                <a:srgbClr val="9A49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295765" y="3843467"/>
              <a:ext cx="468928" cy="468928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17875" y="3786103"/>
            <a:ext cx="558733" cy="558733"/>
            <a:chOff x="6953714" y="3786103"/>
            <a:chExt cx="558733" cy="558733"/>
          </a:xfrm>
        </p:grpSpPr>
        <p:sp>
          <p:nvSpPr>
            <p:cNvPr id="40" name="Oval 39"/>
            <p:cNvSpPr/>
            <p:nvPr/>
          </p:nvSpPr>
          <p:spPr bwMode="auto">
            <a:xfrm>
              <a:off x="6953714" y="3786103"/>
              <a:ext cx="558733" cy="5587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997236" y="3830404"/>
              <a:ext cx="468928" cy="468928"/>
            </a:xfrm>
            <a:prstGeom prst="ellipse">
              <a:avLst/>
            </a:prstGeom>
            <a:noFill/>
            <a:ln w="9525" cap="flat" cmpd="sng" algn="ctr">
              <a:solidFill>
                <a:srgbClr val="8064A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024248" y="3786103"/>
            <a:ext cx="558733" cy="558733"/>
            <a:chOff x="7657490" y="3786103"/>
            <a:chExt cx="558733" cy="558733"/>
          </a:xfrm>
        </p:grpSpPr>
        <p:sp>
          <p:nvSpPr>
            <p:cNvPr id="41" name="Oval 40"/>
            <p:cNvSpPr/>
            <p:nvPr/>
          </p:nvSpPr>
          <p:spPr bwMode="auto">
            <a:xfrm>
              <a:off x="7657490" y="3786103"/>
              <a:ext cx="558733" cy="558733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rgbClr val="EB9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701012" y="3832709"/>
              <a:ext cx="468928" cy="468928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30621" y="3786103"/>
            <a:ext cx="558733" cy="558733"/>
            <a:chOff x="8361266" y="3786103"/>
            <a:chExt cx="558733" cy="558733"/>
          </a:xfrm>
        </p:grpSpPr>
        <p:sp>
          <p:nvSpPr>
            <p:cNvPr id="42" name="Oval 41"/>
            <p:cNvSpPr/>
            <p:nvPr/>
          </p:nvSpPr>
          <p:spPr bwMode="auto">
            <a:xfrm>
              <a:off x="8361266" y="3786103"/>
              <a:ext cx="558733" cy="5587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8404788" y="3830404"/>
              <a:ext cx="468928" cy="468928"/>
            </a:xfrm>
            <a:prstGeom prst="ellipse">
              <a:avLst/>
            </a:prstGeom>
            <a:noFill/>
            <a:ln w="9525" cap="flat" cmpd="sng" algn="ctr">
              <a:solidFill>
                <a:srgbClr val="F7964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1436996" y="3786103"/>
            <a:ext cx="558733" cy="558733"/>
            <a:chOff x="9065042" y="3786103"/>
            <a:chExt cx="558733" cy="558733"/>
          </a:xfrm>
        </p:grpSpPr>
        <p:sp>
          <p:nvSpPr>
            <p:cNvPr id="43" name="Oval 42"/>
            <p:cNvSpPr/>
            <p:nvPr/>
          </p:nvSpPr>
          <p:spPr bwMode="auto">
            <a:xfrm>
              <a:off x="9065042" y="3786103"/>
              <a:ext cx="558733" cy="558733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F79646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9108564" y="3830404"/>
              <a:ext cx="468928" cy="468928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 bwMode="auto">
          <a:xfrm flipH="1" flipV="1">
            <a:off x="2063996" y="3534468"/>
            <a:ext cx="1381" cy="214883"/>
          </a:xfrm>
          <a:prstGeom prst="line">
            <a:avLst/>
          </a:prstGeom>
          <a:solidFill>
            <a:srgbClr val="EB9D00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 flipV="1">
            <a:off x="6889488" y="3464205"/>
            <a:ext cx="1381" cy="214883"/>
          </a:xfrm>
          <a:prstGeom prst="line">
            <a:avLst/>
          </a:prstGeom>
          <a:solidFill>
            <a:srgbClr val="EB9D00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 flipV="1">
            <a:off x="11714980" y="3465126"/>
            <a:ext cx="1381" cy="214883"/>
          </a:xfrm>
          <a:prstGeom prst="line">
            <a:avLst/>
          </a:prstGeom>
          <a:solidFill>
            <a:srgbClr val="EB9D00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4478187" y="4470655"/>
            <a:ext cx="1381" cy="214883"/>
          </a:xfrm>
          <a:prstGeom prst="line">
            <a:avLst/>
          </a:prstGeom>
          <a:solidFill>
            <a:srgbClr val="EB9D00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 flipV="1">
            <a:off x="9315297" y="4470655"/>
            <a:ext cx="1381" cy="214883"/>
          </a:xfrm>
          <a:prstGeom prst="line">
            <a:avLst/>
          </a:prstGeom>
          <a:solidFill>
            <a:srgbClr val="EB9D00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3398345" y="4876800"/>
            <a:ext cx="21306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B0F0"/>
                </a:solidFill>
                <a:latin typeface="Arial"/>
              </a:rPr>
              <a:t>$25,000 For Private Counsel of Client’s Choice to Review and Consult on Covered Loss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249963" y="4876800"/>
            <a:ext cx="2130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accent5"/>
                </a:solidFill>
                <a:latin typeface="Arial"/>
              </a:rPr>
              <a:t>Personal Injury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accent5"/>
                </a:solidFill>
                <a:latin typeface="Arial"/>
              </a:rPr>
              <a:t>(Libel And Slander)</a:t>
            </a:r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>
            <a:off x="1921551" y="3817667"/>
            <a:ext cx="418100" cy="396719"/>
          </a:xfrm>
          <a:custGeom>
            <a:avLst/>
            <a:gdLst>
              <a:gd name="T0" fmla="*/ 142 w 146"/>
              <a:gd name="T1" fmla="*/ 0 h 138"/>
              <a:gd name="T2" fmla="*/ 146 w 146"/>
              <a:gd name="T3" fmla="*/ 5 h 138"/>
              <a:gd name="T4" fmla="*/ 96 w 146"/>
              <a:gd name="T5" fmla="*/ 57 h 138"/>
              <a:gd name="T6" fmla="*/ 54 w 146"/>
              <a:gd name="T7" fmla="*/ 123 h 138"/>
              <a:gd name="T8" fmla="*/ 46 w 146"/>
              <a:gd name="T9" fmla="*/ 128 h 138"/>
              <a:gd name="T10" fmla="*/ 33 w 146"/>
              <a:gd name="T11" fmla="*/ 138 h 138"/>
              <a:gd name="T12" fmla="*/ 27 w 146"/>
              <a:gd name="T13" fmla="*/ 122 h 138"/>
              <a:gd name="T14" fmla="*/ 24 w 146"/>
              <a:gd name="T15" fmla="*/ 115 h 138"/>
              <a:gd name="T16" fmla="*/ 12 w 146"/>
              <a:gd name="T17" fmla="*/ 94 h 138"/>
              <a:gd name="T18" fmla="*/ 0 w 146"/>
              <a:gd name="T19" fmla="*/ 84 h 138"/>
              <a:gd name="T20" fmla="*/ 20 w 146"/>
              <a:gd name="T21" fmla="*/ 72 h 138"/>
              <a:gd name="T22" fmla="*/ 39 w 146"/>
              <a:gd name="T23" fmla="*/ 94 h 138"/>
              <a:gd name="T24" fmla="*/ 42 w 146"/>
              <a:gd name="T25" fmla="*/ 102 h 138"/>
              <a:gd name="T26" fmla="*/ 88 w 146"/>
              <a:gd name="T27" fmla="*/ 43 h 138"/>
              <a:gd name="T28" fmla="*/ 142 w 146"/>
              <a:gd name="T2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" h="138">
                <a:moveTo>
                  <a:pt x="142" y="0"/>
                </a:moveTo>
                <a:cubicBezTo>
                  <a:pt x="146" y="5"/>
                  <a:pt x="146" y="5"/>
                  <a:pt x="146" y="5"/>
                </a:cubicBezTo>
                <a:cubicBezTo>
                  <a:pt x="131" y="16"/>
                  <a:pt x="114" y="34"/>
                  <a:pt x="96" y="57"/>
                </a:cubicBezTo>
                <a:cubicBezTo>
                  <a:pt x="77" y="81"/>
                  <a:pt x="63" y="103"/>
                  <a:pt x="54" y="123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39" y="133"/>
                  <a:pt x="35" y="136"/>
                  <a:pt x="33" y="138"/>
                </a:cubicBezTo>
                <a:cubicBezTo>
                  <a:pt x="32" y="135"/>
                  <a:pt x="30" y="130"/>
                  <a:pt x="27" y="122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19" y="106"/>
                  <a:pt x="15" y="98"/>
                  <a:pt x="12" y="94"/>
                </a:cubicBezTo>
                <a:cubicBezTo>
                  <a:pt x="8" y="89"/>
                  <a:pt x="4" y="86"/>
                  <a:pt x="0" y="84"/>
                </a:cubicBezTo>
                <a:cubicBezTo>
                  <a:pt x="7" y="76"/>
                  <a:pt x="14" y="72"/>
                  <a:pt x="20" y="72"/>
                </a:cubicBezTo>
                <a:cubicBezTo>
                  <a:pt x="26" y="72"/>
                  <a:pt x="32" y="79"/>
                  <a:pt x="39" y="94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54" y="82"/>
                  <a:pt x="69" y="62"/>
                  <a:pt x="88" y="43"/>
                </a:cubicBezTo>
                <a:cubicBezTo>
                  <a:pt x="106" y="24"/>
                  <a:pt x="124" y="10"/>
                  <a:pt x="1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"/>
          <p:cNvSpPr>
            <a:spLocks/>
          </p:cNvSpPr>
          <p:nvPr/>
        </p:nvSpPr>
        <p:spPr bwMode="auto">
          <a:xfrm>
            <a:off x="4326389" y="3817667"/>
            <a:ext cx="418100" cy="396719"/>
          </a:xfrm>
          <a:custGeom>
            <a:avLst/>
            <a:gdLst>
              <a:gd name="T0" fmla="*/ 142 w 146"/>
              <a:gd name="T1" fmla="*/ 0 h 138"/>
              <a:gd name="T2" fmla="*/ 146 w 146"/>
              <a:gd name="T3" fmla="*/ 5 h 138"/>
              <a:gd name="T4" fmla="*/ 96 w 146"/>
              <a:gd name="T5" fmla="*/ 57 h 138"/>
              <a:gd name="T6" fmla="*/ 54 w 146"/>
              <a:gd name="T7" fmla="*/ 123 h 138"/>
              <a:gd name="T8" fmla="*/ 46 w 146"/>
              <a:gd name="T9" fmla="*/ 128 h 138"/>
              <a:gd name="T10" fmla="*/ 33 w 146"/>
              <a:gd name="T11" fmla="*/ 138 h 138"/>
              <a:gd name="T12" fmla="*/ 27 w 146"/>
              <a:gd name="T13" fmla="*/ 122 h 138"/>
              <a:gd name="T14" fmla="*/ 24 w 146"/>
              <a:gd name="T15" fmla="*/ 115 h 138"/>
              <a:gd name="T16" fmla="*/ 12 w 146"/>
              <a:gd name="T17" fmla="*/ 94 h 138"/>
              <a:gd name="T18" fmla="*/ 0 w 146"/>
              <a:gd name="T19" fmla="*/ 84 h 138"/>
              <a:gd name="T20" fmla="*/ 20 w 146"/>
              <a:gd name="T21" fmla="*/ 72 h 138"/>
              <a:gd name="T22" fmla="*/ 39 w 146"/>
              <a:gd name="T23" fmla="*/ 94 h 138"/>
              <a:gd name="T24" fmla="*/ 42 w 146"/>
              <a:gd name="T25" fmla="*/ 102 h 138"/>
              <a:gd name="T26" fmla="*/ 88 w 146"/>
              <a:gd name="T27" fmla="*/ 43 h 138"/>
              <a:gd name="T28" fmla="*/ 142 w 146"/>
              <a:gd name="T2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" h="138">
                <a:moveTo>
                  <a:pt x="142" y="0"/>
                </a:moveTo>
                <a:cubicBezTo>
                  <a:pt x="146" y="5"/>
                  <a:pt x="146" y="5"/>
                  <a:pt x="146" y="5"/>
                </a:cubicBezTo>
                <a:cubicBezTo>
                  <a:pt x="131" y="16"/>
                  <a:pt x="114" y="34"/>
                  <a:pt x="96" y="57"/>
                </a:cubicBezTo>
                <a:cubicBezTo>
                  <a:pt x="77" y="81"/>
                  <a:pt x="63" y="103"/>
                  <a:pt x="54" y="123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39" y="133"/>
                  <a:pt x="35" y="136"/>
                  <a:pt x="33" y="138"/>
                </a:cubicBezTo>
                <a:cubicBezTo>
                  <a:pt x="32" y="135"/>
                  <a:pt x="30" y="130"/>
                  <a:pt x="27" y="122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19" y="106"/>
                  <a:pt x="15" y="98"/>
                  <a:pt x="12" y="94"/>
                </a:cubicBezTo>
                <a:cubicBezTo>
                  <a:pt x="8" y="89"/>
                  <a:pt x="4" y="86"/>
                  <a:pt x="0" y="84"/>
                </a:cubicBezTo>
                <a:cubicBezTo>
                  <a:pt x="7" y="76"/>
                  <a:pt x="14" y="72"/>
                  <a:pt x="20" y="72"/>
                </a:cubicBezTo>
                <a:cubicBezTo>
                  <a:pt x="26" y="72"/>
                  <a:pt x="32" y="79"/>
                  <a:pt x="39" y="94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54" y="82"/>
                  <a:pt x="69" y="62"/>
                  <a:pt x="88" y="43"/>
                </a:cubicBezTo>
                <a:cubicBezTo>
                  <a:pt x="106" y="24"/>
                  <a:pt x="124" y="10"/>
                  <a:pt x="1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"/>
          <p:cNvSpPr>
            <a:spLocks/>
          </p:cNvSpPr>
          <p:nvPr/>
        </p:nvSpPr>
        <p:spPr bwMode="auto">
          <a:xfrm>
            <a:off x="6749374" y="3817667"/>
            <a:ext cx="418100" cy="396719"/>
          </a:xfrm>
          <a:custGeom>
            <a:avLst/>
            <a:gdLst>
              <a:gd name="T0" fmla="*/ 142 w 146"/>
              <a:gd name="T1" fmla="*/ 0 h 138"/>
              <a:gd name="T2" fmla="*/ 146 w 146"/>
              <a:gd name="T3" fmla="*/ 5 h 138"/>
              <a:gd name="T4" fmla="*/ 96 w 146"/>
              <a:gd name="T5" fmla="*/ 57 h 138"/>
              <a:gd name="T6" fmla="*/ 54 w 146"/>
              <a:gd name="T7" fmla="*/ 123 h 138"/>
              <a:gd name="T8" fmla="*/ 46 w 146"/>
              <a:gd name="T9" fmla="*/ 128 h 138"/>
              <a:gd name="T10" fmla="*/ 33 w 146"/>
              <a:gd name="T11" fmla="*/ 138 h 138"/>
              <a:gd name="T12" fmla="*/ 27 w 146"/>
              <a:gd name="T13" fmla="*/ 122 h 138"/>
              <a:gd name="T14" fmla="*/ 24 w 146"/>
              <a:gd name="T15" fmla="*/ 115 h 138"/>
              <a:gd name="T16" fmla="*/ 12 w 146"/>
              <a:gd name="T17" fmla="*/ 94 h 138"/>
              <a:gd name="T18" fmla="*/ 0 w 146"/>
              <a:gd name="T19" fmla="*/ 84 h 138"/>
              <a:gd name="T20" fmla="*/ 20 w 146"/>
              <a:gd name="T21" fmla="*/ 72 h 138"/>
              <a:gd name="T22" fmla="*/ 39 w 146"/>
              <a:gd name="T23" fmla="*/ 94 h 138"/>
              <a:gd name="T24" fmla="*/ 42 w 146"/>
              <a:gd name="T25" fmla="*/ 102 h 138"/>
              <a:gd name="T26" fmla="*/ 88 w 146"/>
              <a:gd name="T27" fmla="*/ 43 h 138"/>
              <a:gd name="T28" fmla="*/ 142 w 146"/>
              <a:gd name="T2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" h="138">
                <a:moveTo>
                  <a:pt x="142" y="0"/>
                </a:moveTo>
                <a:cubicBezTo>
                  <a:pt x="146" y="5"/>
                  <a:pt x="146" y="5"/>
                  <a:pt x="146" y="5"/>
                </a:cubicBezTo>
                <a:cubicBezTo>
                  <a:pt x="131" y="16"/>
                  <a:pt x="114" y="34"/>
                  <a:pt x="96" y="57"/>
                </a:cubicBezTo>
                <a:cubicBezTo>
                  <a:pt x="77" y="81"/>
                  <a:pt x="63" y="103"/>
                  <a:pt x="54" y="123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39" y="133"/>
                  <a:pt x="35" y="136"/>
                  <a:pt x="33" y="138"/>
                </a:cubicBezTo>
                <a:cubicBezTo>
                  <a:pt x="32" y="135"/>
                  <a:pt x="30" y="130"/>
                  <a:pt x="27" y="122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19" y="106"/>
                  <a:pt x="15" y="98"/>
                  <a:pt x="12" y="94"/>
                </a:cubicBezTo>
                <a:cubicBezTo>
                  <a:pt x="8" y="89"/>
                  <a:pt x="4" y="86"/>
                  <a:pt x="0" y="84"/>
                </a:cubicBezTo>
                <a:cubicBezTo>
                  <a:pt x="7" y="76"/>
                  <a:pt x="14" y="72"/>
                  <a:pt x="20" y="72"/>
                </a:cubicBezTo>
                <a:cubicBezTo>
                  <a:pt x="26" y="72"/>
                  <a:pt x="32" y="79"/>
                  <a:pt x="39" y="94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54" y="82"/>
                  <a:pt x="69" y="62"/>
                  <a:pt x="88" y="43"/>
                </a:cubicBezTo>
                <a:cubicBezTo>
                  <a:pt x="106" y="24"/>
                  <a:pt x="124" y="10"/>
                  <a:pt x="1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"/>
          <p:cNvSpPr>
            <a:spLocks/>
          </p:cNvSpPr>
          <p:nvPr/>
        </p:nvSpPr>
        <p:spPr bwMode="auto">
          <a:xfrm>
            <a:off x="9188023" y="3817667"/>
            <a:ext cx="418100" cy="396719"/>
          </a:xfrm>
          <a:custGeom>
            <a:avLst/>
            <a:gdLst>
              <a:gd name="T0" fmla="*/ 142 w 146"/>
              <a:gd name="T1" fmla="*/ 0 h 138"/>
              <a:gd name="T2" fmla="*/ 146 w 146"/>
              <a:gd name="T3" fmla="*/ 5 h 138"/>
              <a:gd name="T4" fmla="*/ 96 w 146"/>
              <a:gd name="T5" fmla="*/ 57 h 138"/>
              <a:gd name="T6" fmla="*/ 54 w 146"/>
              <a:gd name="T7" fmla="*/ 123 h 138"/>
              <a:gd name="T8" fmla="*/ 46 w 146"/>
              <a:gd name="T9" fmla="*/ 128 h 138"/>
              <a:gd name="T10" fmla="*/ 33 w 146"/>
              <a:gd name="T11" fmla="*/ 138 h 138"/>
              <a:gd name="T12" fmla="*/ 27 w 146"/>
              <a:gd name="T13" fmla="*/ 122 h 138"/>
              <a:gd name="T14" fmla="*/ 24 w 146"/>
              <a:gd name="T15" fmla="*/ 115 h 138"/>
              <a:gd name="T16" fmla="*/ 12 w 146"/>
              <a:gd name="T17" fmla="*/ 94 h 138"/>
              <a:gd name="T18" fmla="*/ 0 w 146"/>
              <a:gd name="T19" fmla="*/ 84 h 138"/>
              <a:gd name="T20" fmla="*/ 20 w 146"/>
              <a:gd name="T21" fmla="*/ 72 h 138"/>
              <a:gd name="T22" fmla="*/ 39 w 146"/>
              <a:gd name="T23" fmla="*/ 94 h 138"/>
              <a:gd name="T24" fmla="*/ 42 w 146"/>
              <a:gd name="T25" fmla="*/ 102 h 138"/>
              <a:gd name="T26" fmla="*/ 88 w 146"/>
              <a:gd name="T27" fmla="*/ 43 h 138"/>
              <a:gd name="T28" fmla="*/ 142 w 146"/>
              <a:gd name="T2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" h="138">
                <a:moveTo>
                  <a:pt x="142" y="0"/>
                </a:moveTo>
                <a:cubicBezTo>
                  <a:pt x="146" y="5"/>
                  <a:pt x="146" y="5"/>
                  <a:pt x="146" y="5"/>
                </a:cubicBezTo>
                <a:cubicBezTo>
                  <a:pt x="131" y="16"/>
                  <a:pt x="114" y="34"/>
                  <a:pt x="96" y="57"/>
                </a:cubicBezTo>
                <a:cubicBezTo>
                  <a:pt x="77" y="81"/>
                  <a:pt x="63" y="103"/>
                  <a:pt x="54" y="123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39" y="133"/>
                  <a:pt x="35" y="136"/>
                  <a:pt x="33" y="138"/>
                </a:cubicBezTo>
                <a:cubicBezTo>
                  <a:pt x="32" y="135"/>
                  <a:pt x="30" y="130"/>
                  <a:pt x="27" y="122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19" y="106"/>
                  <a:pt x="15" y="98"/>
                  <a:pt x="12" y="94"/>
                </a:cubicBezTo>
                <a:cubicBezTo>
                  <a:pt x="8" y="89"/>
                  <a:pt x="4" y="86"/>
                  <a:pt x="0" y="84"/>
                </a:cubicBezTo>
                <a:cubicBezTo>
                  <a:pt x="7" y="76"/>
                  <a:pt x="14" y="72"/>
                  <a:pt x="20" y="72"/>
                </a:cubicBezTo>
                <a:cubicBezTo>
                  <a:pt x="26" y="72"/>
                  <a:pt x="32" y="79"/>
                  <a:pt x="39" y="94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54" y="82"/>
                  <a:pt x="69" y="62"/>
                  <a:pt x="88" y="43"/>
                </a:cubicBezTo>
                <a:cubicBezTo>
                  <a:pt x="106" y="24"/>
                  <a:pt x="124" y="10"/>
                  <a:pt x="1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5"/>
          <p:cNvSpPr>
            <a:spLocks/>
          </p:cNvSpPr>
          <p:nvPr/>
        </p:nvSpPr>
        <p:spPr bwMode="auto">
          <a:xfrm>
            <a:off x="11603874" y="3817667"/>
            <a:ext cx="418100" cy="396719"/>
          </a:xfrm>
          <a:custGeom>
            <a:avLst/>
            <a:gdLst>
              <a:gd name="T0" fmla="*/ 142 w 146"/>
              <a:gd name="T1" fmla="*/ 0 h 138"/>
              <a:gd name="T2" fmla="*/ 146 w 146"/>
              <a:gd name="T3" fmla="*/ 5 h 138"/>
              <a:gd name="T4" fmla="*/ 96 w 146"/>
              <a:gd name="T5" fmla="*/ 57 h 138"/>
              <a:gd name="T6" fmla="*/ 54 w 146"/>
              <a:gd name="T7" fmla="*/ 123 h 138"/>
              <a:gd name="T8" fmla="*/ 46 w 146"/>
              <a:gd name="T9" fmla="*/ 128 h 138"/>
              <a:gd name="T10" fmla="*/ 33 w 146"/>
              <a:gd name="T11" fmla="*/ 138 h 138"/>
              <a:gd name="T12" fmla="*/ 27 w 146"/>
              <a:gd name="T13" fmla="*/ 122 h 138"/>
              <a:gd name="T14" fmla="*/ 24 w 146"/>
              <a:gd name="T15" fmla="*/ 115 h 138"/>
              <a:gd name="T16" fmla="*/ 12 w 146"/>
              <a:gd name="T17" fmla="*/ 94 h 138"/>
              <a:gd name="T18" fmla="*/ 0 w 146"/>
              <a:gd name="T19" fmla="*/ 84 h 138"/>
              <a:gd name="T20" fmla="*/ 20 w 146"/>
              <a:gd name="T21" fmla="*/ 72 h 138"/>
              <a:gd name="T22" fmla="*/ 39 w 146"/>
              <a:gd name="T23" fmla="*/ 94 h 138"/>
              <a:gd name="T24" fmla="*/ 42 w 146"/>
              <a:gd name="T25" fmla="*/ 102 h 138"/>
              <a:gd name="T26" fmla="*/ 88 w 146"/>
              <a:gd name="T27" fmla="*/ 43 h 138"/>
              <a:gd name="T28" fmla="*/ 142 w 146"/>
              <a:gd name="T2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" h="138">
                <a:moveTo>
                  <a:pt x="142" y="0"/>
                </a:moveTo>
                <a:cubicBezTo>
                  <a:pt x="146" y="5"/>
                  <a:pt x="146" y="5"/>
                  <a:pt x="146" y="5"/>
                </a:cubicBezTo>
                <a:cubicBezTo>
                  <a:pt x="131" y="16"/>
                  <a:pt x="114" y="34"/>
                  <a:pt x="96" y="57"/>
                </a:cubicBezTo>
                <a:cubicBezTo>
                  <a:pt x="77" y="81"/>
                  <a:pt x="63" y="103"/>
                  <a:pt x="54" y="123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39" y="133"/>
                  <a:pt x="35" y="136"/>
                  <a:pt x="33" y="138"/>
                </a:cubicBezTo>
                <a:cubicBezTo>
                  <a:pt x="32" y="135"/>
                  <a:pt x="30" y="130"/>
                  <a:pt x="27" y="122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19" y="106"/>
                  <a:pt x="15" y="98"/>
                  <a:pt x="12" y="94"/>
                </a:cubicBezTo>
                <a:cubicBezTo>
                  <a:pt x="8" y="89"/>
                  <a:pt x="4" y="86"/>
                  <a:pt x="0" y="84"/>
                </a:cubicBezTo>
                <a:cubicBezTo>
                  <a:pt x="7" y="76"/>
                  <a:pt x="14" y="72"/>
                  <a:pt x="20" y="72"/>
                </a:cubicBezTo>
                <a:cubicBezTo>
                  <a:pt x="26" y="72"/>
                  <a:pt x="32" y="79"/>
                  <a:pt x="39" y="94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54" y="82"/>
                  <a:pt x="69" y="62"/>
                  <a:pt x="88" y="43"/>
                </a:cubicBezTo>
                <a:cubicBezTo>
                  <a:pt x="106" y="24"/>
                  <a:pt x="124" y="10"/>
                  <a:pt x="1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18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Optional Coverages 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0400" y="4257279"/>
            <a:ext cx="2133600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accent3"/>
                </a:solidFill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Family Trustee Cover </a:t>
            </a:r>
            <a:endParaRPr lang="en-US" b="1" dirty="0">
              <a:solidFill>
                <a:schemeClr val="accent3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4104" y="2712094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  <a:latin typeface="Arial"/>
                <a:ea typeface="Batang" panose="02030600000101010101" pitchFamily="18" charset="-127"/>
                <a:cs typeface="Times New Roman" panose="02020603050405020304" pitchFamily="18" charset="0"/>
              </a:rPr>
              <a:t>Employment Practices Liability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5610" y="4126827"/>
            <a:ext cx="26626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E53E30"/>
                </a:solidFill>
                <a:latin typeface="Arial"/>
                <a:ea typeface="Batang" panose="02030600000101010101" pitchFamily="18" charset="-127"/>
                <a:cs typeface="Times New Roman" panose="02020603050405020304" pitchFamily="18" charset="0"/>
              </a:rPr>
              <a:t>Nonprofit Directors and Officers Liability</a:t>
            </a:r>
            <a:endParaRPr lang="en-US" b="1" dirty="0">
              <a:solidFill>
                <a:srgbClr val="E53E3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51371" y="2682649"/>
            <a:ext cx="3057247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Arial"/>
                <a:ea typeface="Batang" panose="02030600000101010101" pitchFamily="18" charset="-127"/>
                <a:cs typeface="Times New Roman" panose="02020603050405020304" pitchFamily="18" charset="0"/>
              </a:rPr>
              <a:t>Uninsured/Underinsured Liability </a:t>
            </a:r>
            <a:endParaRPr lang="en-US" b="1" dirty="0">
              <a:solidFill>
                <a:srgbClr val="7030A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784113" y="2183227"/>
            <a:ext cx="3810000" cy="1371600"/>
            <a:chOff x="2819400" y="1066800"/>
            <a:chExt cx="3810000" cy="13716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2819400" y="1066800"/>
              <a:ext cx="3810000" cy="13716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2895600" y="1120797"/>
              <a:ext cx="3657600" cy="1240756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84113" y="3706025"/>
            <a:ext cx="3810000" cy="1371600"/>
            <a:chOff x="2819400" y="1066800"/>
            <a:chExt cx="3810000" cy="1371600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2819400" y="1066800"/>
              <a:ext cx="3810000" cy="1371600"/>
            </a:xfrm>
            <a:prstGeom prst="roundRect">
              <a:avLst/>
            </a:prstGeom>
            <a:noFill/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2895600" y="1120797"/>
              <a:ext cx="3657600" cy="1240756"/>
            </a:xfrm>
            <a:prstGeom prst="roundRect">
              <a:avLst/>
            </a:prstGeom>
            <a:noFill/>
            <a:ln w="9525" cap="flat" cmpd="sng" algn="ctr">
              <a:solidFill>
                <a:srgbClr val="E53E3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89800" y="2180183"/>
            <a:ext cx="3810000" cy="1371600"/>
            <a:chOff x="2819400" y="1066800"/>
            <a:chExt cx="3810000" cy="1371600"/>
          </a:xfrm>
        </p:grpSpPr>
        <p:sp>
          <p:nvSpPr>
            <p:cNvPr id="73" name="Rounded Rectangle 72"/>
            <p:cNvSpPr/>
            <p:nvPr/>
          </p:nvSpPr>
          <p:spPr bwMode="auto">
            <a:xfrm>
              <a:off x="2819400" y="1066800"/>
              <a:ext cx="3810000" cy="1371600"/>
            </a:xfrm>
            <a:prstGeom prst="roundRect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2895600" y="1120797"/>
              <a:ext cx="3657600" cy="1240756"/>
            </a:xfrm>
            <a:prstGeom prst="roundRect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289800" y="3733800"/>
            <a:ext cx="3810000" cy="1371600"/>
            <a:chOff x="2819400" y="1066800"/>
            <a:chExt cx="3810000" cy="1371600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2819400" y="1066800"/>
              <a:ext cx="3810000" cy="1371600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2895600" y="1120797"/>
              <a:ext cx="3657600" cy="1240756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002384" y="2568692"/>
            <a:ext cx="481720" cy="466732"/>
            <a:chOff x="4472348" y="5377149"/>
            <a:chExt cx="1407986" cy="1364180"/>
          </a:xfrm>
        </p:grpSpPr>
        <p:grpSp>
          <p:nvGrpSpPr>
            <p:cNvPr id="79" name="Group 78"/>
            <p:cNvGrpSpPr/>
            <p:nvPr/>
          </p:nvGrpSpPr>
          <p:grpSpPr>
            <a:xfrm>
              <a:off x="4472348" y="5545589"/>
              <a:ext cx="1178245" cy="1195740"/>
              <a:chOff x="1346629" y="2775376"/>
              <a:chExt cx="1986674" cy="2668491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1346629" y="2775376"/>
                <a:ext cx="1929971" cy="260546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403332" y="2838406"/>
                <a:ext cx="1929971" cy="26054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4658298" y="5377149"/>
              <a:ext cx="1222036" cy="1159543"/>
            </a:xfrm>
            <a:custGeom>
              <a:avLst/>
              <a:gdLst>
                <a:gd name="T0" fmla="*/ 142 w 146"/>
                <a:gd name="T1" fmla="*/ 0 h 138"/>
                <a:gd name="T2" fmla="*/ 146 w 146"/>
                <a:gd name="T3" fmla="*/ 5 h 138"/>
                <a:gd name="T4" fmla="*/ 96 w 146"/>
                <a:gd name="T5" fmla="*/ 57 h 138"/>
                <a:gd name="T6" fmla="*/ 54 w 146"/>
                <a:gd name="T7" fmla="*/ 123 h 138"/>
                <a:gd name="T8" fmla="*/ 46 w 146"/>
                <a:gd name="T9" fmla="*/ 128 h 138"/>
                <a:gd name="T10" fmla="*/ 33 w 146"/>
                <a:gd name="T11" fmla="*/ 138 h 138"/>
                <a:gd name="T12" fmla="*/ 27 w 146"/>
                <a:gd name="T13" fmla="*/ 122 h 138"/>
                <a:gd name="T14" fmla="*/ 24 w 146"/>
                <a:gd name="T15" fmla="*/ 115 h 138"/>
                <a:gd name="T16" fmla="*/ 12 w 146"/>
                <a:gd name="T17" fmla="*/ 94 h 138"/>
                <a:gd name="T18" fmla="*/ 0 w 146"/>
                <a:gd name="T19" fmla="*/ 84 h 138"/>
                <a:gd name="T20" fmla="*/ 20 w 146"/>
                <a:gd name="T21" fmla="*/ 72 h 138"/>
                <a:gd name="T22" fmla="*/ 39 w 146"/>
                <a:gd name="T23" fmla="*/ 94 h 138"/>
                <a:gd name="T24" fmla="*/ 42 w 146"/>
                <a:gd name="T25" fmla="*/ 102 h 138"/>
                <a:gd name="T26" fmla="*/ 88 w 146"/>
                <a:gd name="T27" fmla="*/ 43 h 138"/>
                <a:gd name="T28" fmla="*/ 142 w 146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38">
                  <a:moveTo>
                    <a:pt x="142" y="0"/>
                  </a:moveTo>
                  <a:cubicBezTo>
                    <a:pt x="146" y="5"/>
                    <a:pt x="146" y="5"/>
                    <a:pt x="146" y="5"/>
                  </a:cubicBezTo>
                  <a:cubicBezTo>
                    <a:pt x="131" y="16"/>
                    <a:pt x="114" y="34"/>
                    <a:pt x="96" y="57"/>
                  </a:cubicBezTo>
                  <a:cubicBezTo>
                    <a:pt x="77" y="81"/>
                    <a:pt x="63" y="103"/>
                    <a:pt x="54" y="123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39" y="133"/>
                    <a:pt x="35" y="136"/>
                    <a:pt x="33" y="138"/>
                  </a:cubicBezTo>
                  <a:cubicBezTo>
                    <a:pt x="32" y="135"/>
                    <a:pt x="30" y="130"/>
                    <a:pt x="27" y="122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19" y="106"/>
                    <a:pt x="15" y="98"/>
                    <a:pt x="12" y="94"/>
                  </a:cubicBezTo>
                  <a:cubicBezTo>
                    <a:pt x="8" y="89"/>
                    <a:pt x="4" y="86"/>
                    <a:pt x="0" y="84"/>
                  </a:cubicBezTo>
                  <a:cubicBezTo>
                    <a:pt x="7" y="76"/>
                    <a:pt x="14" y="72"/>
                    <a:pt x="20" y="72"/>
                  </a:cubicBezTo>
                  <a:cubicBezTo>
                    <a:pt x="26" y="72"/>
                    <a:pt x="32" y="79"/>
                    <a:pt x="39" y="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4" y="82"/>
                    <a:pt x="69" y="62"/>
                    <a:pt x="88" y="43"/>
                  </a:cubicBezTo>
                  <a:cubicBezTo>
                    <a:pt x="106" y="24"/>
                    <a:pt x="124" y="1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002384" y="4146157"/>
            <a:ext cx="481720" cy="466732"/>
            <a:chOff x="4472348" y="5377149"/>
            <a:chExt cx="1407986" cy="1364180"/>
          </a:xfrm>
        </p:grpSpPr>
        <p:grpSp>
          <p:nvGrpSpPr>
            <p:cNvPr id="84" name="Group 83"/>
            <p:cNvGrpSpPr/>
            <p:nvPr/>
          </p:nvGrpSpPr>
          <p:grpSpPr>
            <a:xfrm>
              <a:off x="4472348" y="5545589"/>
              <a:ext cx="1178245" cy="1195740"/>
              <a:chOff x="1346629" y="2775376"/>
              <a:chExt cx="1986674" cy="2668491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1346629" y="2775376"/>
                <a:ext cx="1929971" cy="2605461"/>
              </a:xfrm>
              <a:prstGeom prst="rect">
                <a:avLst/>
              </a:prstGeom>
              <a:solidFill>
                <a:srgbClr val="E53E3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1403332" y="2838406"/>
                <a:ext cx="1929971" cy="26054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E53E3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4658298" y="5377149"/>
              <a:ext cx="1222036" cy="1159543"/>
            </a:xfrm>
            <a:custGeom>
              <a:avLst/>
              <a:gdLst>
                <a:gd name="T0" fmla="*/ 142 w 146"/>
                <a:gd name="T1" fmla="*/ 0 h 138"/>
                <a:gd name="T2" fmla="*/ 146 w 146"/>
                <a:gd name="T3" fmla="*/ 5 h 138"/>
                <a:gd name="T4" fmla="*/ 96 w 146"/>
                <a:gd name="T5" fmla="*/ 57 h 138"/>
                <a:gd name="T6" fmla="*/ 54 w 146"/>
                <a:gd name="T7" fmla="*/ 123 h 138"/>
                <a:gd name="T8" fmla="*/ 46 w 146"/>
                <a:gd name="T9" fmla="*/ 128 h 138"/>
                <a:gd name="T10" fmla="*/ 33 w 146"/>
                <a:gd name="T11" fmla="*/ 138 h 138"/>
                <a:gd name="T12" fmla="*/ 27 w 146"/>
                <a:gd name="T13" fmla="*/ 122 h 138"/>
                <a:gd name="T14" fmla="*/ 24 w 146"/>
                <a:gd name="T15" fmla="*/ 115 h 138"/>
                <a:gd name="T16" fmla="*/ 12 w 146"/>
                <a:gd name="T17" fmla="*/ 94 h 138"/>
                <a:gd name="T18" fmla="*/ 0 w 146"/>
                <a:gd name="T19" fmla="*/ 84 h 138"/>
                <a:gd name="T20" fmla="*/ 20 w 146"/>
                <a:gd name="T21" fmla="*/ 72 h 138"/>
                <a:gd name="T22" fmla="*/ 39 w 146"/>
                <a:gd name="T23" fmla="*/ 94 h 138"/>
                <a:gd name="T24" fmla="*/ 42 w 146"/>
                <a:gd name="T25" fmla="*/ 102 h 138"/>
                <a:gd name="T26" fmla="*/ 88 w 146"/>
                <a:gd name="T27" fmla="*/ 43 h 138"/>
                <a:gd name="T28" fmla="*/ 142 w 146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38">
                  <a:moveTo>
                    <a:pt x="142" y="0"/>
                  </a:moveTo>
                  <a:cubicBezTo>
                    <a:pt x="146" y="5"/>
                    <a:pt x="146" y="5"/>
                    <a:pt x="146" y="5"/>
                  </a:cubicBezTo>
                  <a:cubicBezTo>
                    <a:pt x="131" y="16"/>
                    <a:pt x="114" y="34"/>
                    <a:pt x="96" y="57"/>
                  </a:cubicBezTo>
                  <a:cubicBezTo>
                    <a:pt x="77" y="81"/>
                    <a:pt x="63" y="103"/>
                    <a:pt x="54" y="123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39" y="133"/>
                    <a:pt x="35" y="136"/>
                    <a:pt x="33" y="138"/>
                  </a:cubicBezTo>
                  <a:cubicBezTo>
                    <a:pt x="32" y="135"/>
                    <a:pt x="30" y="130"/>
                    <a:pt x="27" y="122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19" y="106"/>
                    <a:pt x="15" y="98"/>
                    <a:pt x="12" y="94"/>
                  </a:cubicBezTo>
                  <a:cubicBezTo>
                    <a:pt x="8" y="89"/>
                    <a:pt x="4" y="86"/>
                    <a:pt x="0" y="84"/>
                  </a:cubicBezTo>
                  <a:cubicBezTo>
                    <a:pt x="7" y="76"/>
                    <a:pt x="14" y="72"/>
                    <a:pt x="20" y="72"/>
                  </a:cubicBezTo>
                  <a:cubicBezTo>
                    <a:pt x="26" y="72"/>
                    <a:pt x="32" y="79"/>
                    <a:pt x="39" y="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4" y="82"/>
                    <a:pt x="69" y="62"/>
                    <a:pt x="88" y="43"/>
                  </a:cubicBezTo>
                  <a:cubicBezTo>
                    <a:pt x="106" y="24"/>
                    <a:pt x="124" y="10"/>
                    <a:pt x="142" y="0"/>
                  </a:cubicBezTo>
                  <a:close/>
                </a:path>
              </a:pathLst>
            </a:custGeom>
            <a:solidFill>
              <a:srgbClr val="E53E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484633" y="2568692"/>
            <a:ext cx="481720" cy="466732"/>
            <a:chOff x="4472348" y="5377149"/>
            <a:chExt cx="1407986" cy="1364180"/>
          </a:xfrm>
        </p:grpSpPr>
        <p:grpSp>
          <p:nvGrpSpPr>
            <p:cNvPr id="89" name="Group 88"/>
            <p:cNvGrpSpPr/>
            <p:nvPr/>
          </p:nvGrpSpPr>
          <p:grpSpPr>
            <a:xfrm>
              <a:off x="4472348" y="5545589"/>
              <a:ext cx="1178245" cy="1195740"/>
              <a:chOff x="1346629" y="2775376"/>
              <a:chExt cx="1986674" cy="2668491"/>
            </a:xfrm>
          </p:grpSpPr>
          <p:sp>
            <p:nvSpPr>
              <p:cNvPr id="91" name="Rectangle 90"/>
              <p:cNvSpPr/>
              <p:nvPr/>
            </p:nvSpPr>
            <p:spPr bwMode="auto">
              <a:xfrm>
                <a:off x="1346629" y="2775376"/>
                <a:ext cx="1929971" cy="2605461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403332" y="2838406"/>
                <a:ext cx="1929971" cy="26054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7030A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sp>
          <p:nvSpPr>
            <p:cNvPr id="90" name="Freeform 5"/>
            <p:cNvSpPr>
              <a:spLocks/>
            </p:cNvSpPr>
            <p:nvPr/>
          </p:nvSpPr>
          <p:spPr bwMode="auto">
            <a:xfrm>
              <a:off x="4658298" y="5377149"/>
              <a:ext cx="1222036" cy="1159543"/>
            </a:xfrm>
            <a:custGeom>
              <a:avLst/>
              <a:gdLst>
                <a:gd name="T0" fmla="*/ 142 w 146"/>
                <a:gd name="T1" fmla="*/ 0 h 138"/>
                <a:gd name="T2" fmla="*/ 146 w 146"/>
                <a:gd name="T3" fmla="*/ 5 h 138"/>
                <a:gd name="T4" fmla="*/ 96 w 146"/>
                <a:gd name="T5" fmla="*/ 57 h 138"/>
                <a:gd name="T6" fmla="*/ 54 w 146"/>
                <a:gd name="T7" fmla="*/ 123 h 138"/>
                <a:gd name="T8" fmla="*/ 46 w 146"/>
                <a:gd name="T9" fmla="*/ 128 h 138"/>
                <a:gd name="T10" fmla="*/ 33 w 146"/>
                <a:gd name="T11" fmla="*/ 138 h 138"/>
                <a:gd name="T12" fmla="*/ 27 w 146"/>
                <a:gd name="T13" fmla="*/ 122 h 138"/>
                <a:gd name="T14" fmla="*/ 24 w 146"/>
                <a:gd name="T15" fmla="*/ 115 h 138"/>
                <a:gd name="T16" fmla="*/ 12 w 146"/>
                <a:gd name="T17" fmla="*/ 94 h 138"/>
                <a:gd name="T18" fmla="*/ 0 w 146"/>
                <a:gd name="T19" fmla="*/ 84 h 138"/>
                <a:gd name="T20" fmla="*/ 20 w 146"/>
                <a:gd name="T21" fmla="*/ 72 h 138"/>
                <a:gd name="T22" fmla="*/ 39 w 146"/>
                <a:gd name="T23" fmla="*/ 94 h 138"/>
                <a:gd name="T24" fmla="*/ 42 w 146"/>
                <a:gd name="T25" fmla="*/ 102 h 138"/>
                <a:gd name="T26" fmla="*/ 88 w 146"/>
                <a:gd name="T27" fmla="*/ 43 h 138"/>
                <a:gd name="T28" fmla="*/ 142 w 146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38">
                  <a:moveTo>
                    <a:pt x="142" y="0"/>
                  </a:moveTo>
                  <a:cubicBezTo>
                    <a:pt x="146" y="5"/>
                    <a:pt x="146" y="5"/>
                    <a:pt x="146" y="5"/>
                  </a:cubicBezTo>
                  <a:cubicBezTo>
                    <a:pt x="131" y="16"/>
                    <a:pt x="114" y="34"/>
                    <a:pt x="96" y="57"/>
                  </a:cubicBezTo>
                  <a:cubicBezTo>
                    <a:pt x="77" y="81"/>
                    <a:pt x="63" y="103"/>
                    <a:pt x="54" y="123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39" y="133"/>
                    <a:pt x="35" y="136"/>
                    <a:pt x="33" y="138"/>
                  </a:cubicBezTo>
                  <a:cubicBezTo>
                    <a:pt x="32" y="135"/>
                    <a:pt x="30" y="130"/>
                    <a:pt x="27" y="122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19" y="106"/>
                    <a:pt x="15" y="98"/>
                    <a:pt x="12" y="94"/>
                  </a:cubicBezTo>
                  <a:cubicBezTo>
                    <a:pt x="8" y="89"/>
                    <a:pt x="4" y="86"/>
                    <a:pt x="0" y="84"/>
                  </a:cubicBezTo>
                  <a:cubicBezTo>
                    <a:pt x="7" y="76"/>
                    <a:pt x="14" y="72"/>
                    <a:pt x="20" y="72"/>
                  </a:cubicBezTo>
                  <a:cubicBezTo>
                    <a:pt x="26" y="72"/>
                    <a:pt x="32" y="79"/>
                    <a:pt x="39" y="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4" y="82"/>
                    <a:pt x="69" y="62"/>
                    <a:pt x="88" y="43"/>
                  </a:cubicBezTo>
                  <a:cubicBezTo>
                    <a:pt x="106" y="24"/>
                    <a:pt x="124" y="10"/>
                    <a:pt x="142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484633" y="4136494"/>
            <a:ext cx="481720" cy="466732"/>
            <a:chOff x="4472348" y="5377149"/>
            <a:chExt cx="1407986" cy="1364180"/>
          </a:xfrm>
        </p:grpSpPr>
        <p:grpSp>
          <p:nvGrpSpPr>
            <p:cNvPr id="94" name="Group 93"/>
            <p:cNvGrpSpPr/>
            <p:nvPr/>
          </p:nvGrpSpPr>
          <p:grpSpPr>
            <a:xfrm>
              <a:off x="4472348" y="5545589"/>
              <a:ext cx="1178245" cy="1195740"/>
              <a:chOff x="1346629" y="2775376"/>
              <a:chExt cx="1986674" cy="2668491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1346629" y="2775376"/>
                <a:ext cx="1929971" cy="2605461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1403332" y="2838406"/>
                <a:ext cx="1929971" cy="26054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sp>
          <p:nvSpPr>
            <p:cNvPr id="95" name="Freeform 5"/>
            <p:cNvSpPr>
              <a:spLocks/>
            </p:cNvSpPr>
            <p:nvPr/>
          </p:nvSpPr>
          <p:spPr bwMode="auto">
            <a:xfrm>
              <a:off x="4658298" y="5377149"/>
              <a:ext cx="1222036" cy="1159543"/>
            </a:xfrm>
            <a:custGeom>
              <a:avLst/>
              <a:gdLst>
                <a:gd name="T0" fmla="*/ 142 w 146"/>
                <a:gd name="T1" fmla="*/ 0 h 138"/>
                <a:gd name="T2" fmla="*/ 146 w 146"/>
                <a:gd name="T3" fmla="*/ 5 h 138"/>
                <a:gd name="T4" fmla="*/ 96 w 146"/>
                <a:gd name="T5" fmla="*/ 57 h 138"/>
                <a:gd name="T6" fmla="*/ 54 w 146"/>
                <a:gd name="T7" fmla="*/ 123 h 138"/>
                <a:gd name="T8" fmla="*/ 46 w 146"/>
                <a:gd name="T9" fmla="*/ 128 h 138"/>
                <a:gd name="T10" fmla="*/ 33 w 146"/>
                <a:gd name="T11" fmla="*/ 138 h 138"/>
                <a:gd name="T12" fmla="*/ 27 w 146"/>
                <a:gd name="T13" fmla="*/ 122 h 138"/>
                <a:gd name="T14" fmla="*/ 24 w 146"/>
                <a:gd name="T15" fmla="*/ 115 h 138"/>
                <a:gd name="T16" fmla="*/ 12 w 146"/>
                <a:gd name="T17" fmla="*/ 94 h 138"/>
                <a:gd name="T18" fmla="*/ 0 w 146"/>
                <a:gd name="T19" fmla="*/ 84 h 138"/>
                <a:gd name="T20" fmla="*/ 20 w 146"/>
                <a:gd name="T21" fmla="*/ 72 h 138"/>
                <a:gd name="T22" fmla="*/ 39 w 146"/>
                <a:gd name="T23" fmla="*/ 94 h 138"/>
                <a:gd name="T24" fmla="*/ 42 w 146"/>
                <a:gd name="T25" fmla="*/ 102 h 138"/>
                <a:gd name="T26" fmla="*/ 88 w 146"/>
                <a:gd name="T27" fmla="*/ 43 h 138"/>
                <a:gd name="T28" fmla="*/ 142 w 146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38">
                  <a:moveTo>
                    <a:pt x="142" y="0"/>
                  </a:moveTo>
                  <a:cubicBezTo>
                    <a:pt x="146" y="5"/>
                    <a:pt x="146" y="5"/>
                    <a:pt x="146" y="5"/>
                  </a:cubicBezTo>
                  <a:cubicBezTo>
                    <a:pt x="131" y="16"/>
                    <a:pt x="114" y="34"/>
                    <a:pt x="96" y="57"/>
                  </a:cubicBezTo>
                  <a:cubicBezTo>
                    <a:pt x="77" y="81"/>
                    <a:pt x="63" y="103"/>
                    <a:pt x="54" y="123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39" y="133"/>
                    <a:pt x="35" y="136"/>
                    <a:pt x="33" y="138"/>
                  </a:cubicBezTo>
                  <a:cubicBezTo>
                    <a:pt x="32" y="135"/>
                    <a:pt x="30" y="130"/>
                    <a:pt x="27" y="122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19" y="106"/>
                    <a:pt x="15" y="98"/>
                    <a:pt x="12" y="94"/>
                  </a:cubicBezTo>
                  <a:cubicBezTo>
                    <a:pt x="8" y="89"/>
                    <a:pt x="4" y="86"/>
                    <a:pt x="0" y="84"/>
                  </a:cubicBezTo>
                  <a:cubicBezTo>
                    <a:pt x="7" y="76"/>
                    <a:pt x="14" y="72"/>
                    <a:pt x="20" y="72"/>
                  </a:cubicBezTo>
                  <a:cubicBezTo>
                    <a:pt x="26" y="72"/>
                    <a:pt x="32" y="79"/>
                    <a:pt x="39" y="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4" y="82"/>
                    <a:pt x="69" y="62"/>
                    <a:pt x="88" y="43"/>
                  </a:cubicBezTo>
                  <a:cubicBezTo>
                    <a:pt x="106" y="24"/>
                    <a:pt x="124" y="1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376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Administration &amp; Website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262596" y="2616994"/>
            <a:ext cx="3631406" cy="3631406"/>
            <a:chOff x="6553200" y="1828800"/>
            <a:chExt cx="3300412" cy="3300412"/>
          </a:xfrm>
        </p:grpSpPr>
        <p:sp>
          <p:nvSpPr>
            <p:cNvPr id="46" name="Oval 45"/>
            <p:cNvSpPr/>
            <p:nvPr/>
          </p:nvSpPr>
          <p:spPr bwMode="auto">
            <a:xfrm>
              <a:off x="6553200" y="1828800"/>
              <a:ext cx="3300412" cy="3300412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705600" y="1972914"/>
              <a:ext cx="2980086" cy="2980086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Content Placeholder 4"/>
          <p:cNvSpPr txBox="1">
            <a:spLocks/>
          </p:cNvSpPr>
          <p:nvPr/>
        </p:nvSpPr>
        <p:spPr bwMode="auto">
          <a:xfrm>
            <a:off x="8122217" y="2205288"/>
            <a:ext cx="5034983" cy="56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defTabSz="1068388" rtl="0" eaLnBrk="1" fontAlgn="base" hangingPunct="1">
              <a:spcBef>
                <a:spcPts val="883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/>
              <a:buChar char="•"/>
              <a:defRPr sz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5613" indent="-227013" algn="l" defTabSz="1068388" rtl="0" eaLnBrk="1" fontAlgn="base" hangingPunct="1">
              <a:spcBef>
                <a:spcPts val="883"/>
              </a:spcBef>
              <a:spcAft>
                <a:spcPct val="0"/>
              </a:spcAft>
              <a:buClr>
                <a:schemeClr val="accent2"/>
              </a:buClr>
              <a:buSzPct val="110000"/>
              <a:buFont typeface="Arial"/>
              <a:buChar char="•"/>
              <a:tabLst/>
              <a:defRPr sz="1200" b="0" baseline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684213" indent="-227013" algn="l" defTabSz="1068388" rtl="0" eaLnBrk="1" fontAlgn="base" hangingPunct="1"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Char char="•"/>
              <a:defRPr sz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923925" indent="-227013" algn="l" defTabSz="1068388" rtl="0" eaLnBrk="1" fontAlgn="base" hangingPunct="1">
              <a:spcBef>
                <a:spcPts val="883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/>
              <a:buChar char="•"/>
              <a:defRPr sz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904875" indent="-217488" algn="l" defTabSz="1068388" rtl="0" eaLnBrk="1" fontAlgn="base" hangingPunct="1"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Char char="•"/>
              <a:defRPr sz="1400">
                <a:solidFill>
                  <a:schemeClr val="accent3"/>
                </a:solidFill>
                <a:latin typeface="Arial"/>
                <a:ea typeface="MS PGothic" pitchFamily="34" charset="-128"/>
                <a:cs typeface="Arial"/>
              </a:defRPr>
            </a:lvl5pPr>
            <a:lvl6pPr marL="1362075" indent="-217488" algn="l" defTabSz="1068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EBEBE"/>
              </a:buClr>
              <a:buSzPct val="90000"/>
              <a:buFont typeface="Wingdings" charset="2"/>
              <a:buChar char="n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1819275" indent="-217488" algn="l" defTabSz="1068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EBEBE"/>
              </a:buClr>
              <a:buSzPct val="90000"/>
              <a:buFont typeface="Wingdings" charset="2"/>
              <a:buChar char="n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276475" indent="-217488" algn="l" defTabSz="1068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EBEBE"/>
              </a:buClr>
              <a:buSzPct val="90000"/>
              <a:buFont typeface="Wingdings" charset="2"/>
              <a:buChar char="n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733675" indent="-217488" algn="l" defTabSz="1068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EBEBE"/>
              </a:buClr>
              <a:buSzPct val="90000"/>
              <a:buFont typeface="Wingdings" charset="2"/>
              <a:buChar char="n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0" indent="0">
              <a:buClr>
                <a:srgbClr val="EB9D00"/>
              </a:buClr>
              <a:buNone/>
            </a:pPr>
            <a:r>
              <a:rPr lang="en-US" sz="1400" kern="0" dirty="0">
                <a:solidFill>
                  <a:sysClr val="windowText" lastClr="000000"/>
                </a:solidFill>
              </a:rPr>
              <a:t>Kona 100% Certified Through the Illinois Department of Central Management Services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94198" y="2225238"/>
            <a:ext cx="5045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68388">
              <a:spcBef>
                <a:spcPts val="883"/>
              </a:spcBef>
              <a:buClr>
                <a:srgbClr val="EB9D00"/>
              </a:buClr>
              <a:buSzPct val="110000"/>
            </a:pPr>
            <a:r>
              <a:rPr lang="en-US" kern="0" dirty="0">
                <a:solidFill>
                  <a:sysClr val="windowText" lastClr="000000"/>
                </a:solidFill>
                <a:latin typeface="Arial"/>
                <a:ea typeface="MS PGothic" pitchFamily="34" charset="-128"/>
                <a:cs typeface="Arial"/>
              </a:rPr>
              <a:t>Secure Website Developed / Maintained by Third Party Chicago-Based Kona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23996" y="5191780"/>
            <a:ext cx="4021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68388">
              <a:spcBef>
                <a:spcPts val="883"/>
              </a:spcBef>
              <a:buClr>
                <a:srgbClr val="EB9D00"/>
              </a:buClr>
              <a:buSzPct val="110000"/>
            </a:pPr>
            <a:r>
              <a:rPr lang="en-US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Kona 100% Certified Through the Women’s Business Enterprise National Council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075646" y="3723783"/>
            <a:ext cx="261411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68388">
              <a:spcBef>
                <a:spcPts val="883"/>
              </a:spcBef>
              <a:buClr>
                <a:srgbClr val="EB9D00"/>
              </a:buClr>
              <a:buSzPct val="110000"/>
            </a:pPr>
            <a:r>
              <a:rPr lang="en-US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Proprietary Application System</a:t>
            </a:r>
          </a:p>
          <a:p>
            <a:pPr marL="233363" lvl="1" indent="-227013" defTabSz="1068388">
              <a:spcBef>
                <a:spcPts val="883"/>
              </a:spcBef>
              <a:buClr>
                <a:srgbClr val="EB9D00"/>
              </a:buClr>
              <a:buSzPct val="110000"/>
              <a:buFont typeface="Arial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Client completed application, selects coverage and pays for coverage in approx. 10 minutes </a:t>
            </a:r>
          </a:p>
          <a:p>
            <a:pPr marL="233363" lvl="1" indent="-227013" defTabSz="1068388">
              <a:spcBef>
                <a:spcPts val="883"/>
              </a:spcBef>
              <a:buClr>
                <a:srgbClr val="EB9D00"/>
              </a:buClr>
              <a:buSzPct val="110000"/>
              <a:buFont typeface="Arial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Five credit card payment options or online ACH payment</a:t>
            </a:r>
          </a:p>
          <a:p>
            <a:pPr marL="233363" lvl="1" indent="-227013" defTabSz="1068388">
              <a:spcBef>
                <a:spcPts val="883"/>
              </a:spcBef>
              <a:buClr>
                <a:srgbClr val="EB9D00"/>
              </a:buClr>
              <a:buSzPct val="110000"/>
              <a:buFont typeface="Arial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Print or PDF documents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8761548" y="3945804"/>
            <a:ext cx="3866256" cy="175907"/>
            <a:chOff x="6592641" y="3257618"/>
            <a:chExt cx="3866256" cy="175907"/>
          </a:xfrm>
        </p:grpSpPr>
        <p:sp>
          <p:nvSpPr>
            <p:cNvPr id="54" name="Oval 53"/>
            <p:cNvSpPr/>
            <p:nvPr/>
          </p:nvSpPr>
          <p:spPr bwMode="auto">
            <a:xfrm>
              <a:off x="6592641" y="3257618"/>
              <a:ext cx="175907" cy="175907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EB9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5" name="Straight Connector 54"/>
            <p:cNvCxnSpPr>
              <a:stCxn id="54" idx="6"/>
            </p:cNvCxnSpPr>
            <p:nvPr/>
          </p:nvCxnSpPr>
          <p:spPr bwMode="auto">
            <a:xfrm flipV="1">
              <a:off x="6768548" y="3345571"/>
              <a:ext cx="3690349" cy="1"/>
            </a:xfrm>
            <a:prstGeom prst="line">
              <a:avLst/>
            </a:prstGeom>
            <a:solidFill>
              <a:srgbClr val="EB9D00"/>
            </a:solidFill>
            <a:ln w="9525" cap="flat" cmpd="sng" algn="ctr">
              <a:solidFill>
                <a:srgbClr val="EB9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7747906" y="2673303"/>
            <a:ext cx="5363290" cy="175907"/>
            <a:chOff x="6592641" y="3257618"/>
            <a:chExt cx="5363290" cy="175907"/>
          </a:xfrm>
        </p:grpSpPr>
        <p:sp>
          <p:nvSpPr>
            <p:cNvPr id="57" name="Oval 56"/>
            <p:cNvSpPr/>
            <p:nvPr/>
          </p:nvSpPr>
          <p:spPr bwMode="auto">
            <a:xfrm>
              <a:off x="6592641" y="3257618"/>
              <a:ext cx="175907" cy="175907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9A49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8" name="Straight Connector 57"/>
            <p:cNvCxnSpPr>
              <a:stCxn id="57" idx="6"/>
            </p:cNvCxnSpPr>
            <p:nvPr/>
          </p:nvCxnSpPr>
          <p:spPr bwMode="auto">
            <a:xfrm>
              <a:off x="6768548" y="3345572"/>
              <a:ext cx="5187383" cy="0"/>
            </a:xfrm>
            <a:prstGeom prst="line">
              <a:avLst/>
            </a:prstGeom>
            <a:solidFill>
              <a:srgbClr val="EB9D00"/>
            </a:solidFill>
            <a:ln w="9525" cap="flat" cmpd="sng" algn="ctr">
              <a:solidFill>
                <a:srgbClr val="9A49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 flipH="1">
            <a:off x="995396" y="2673303"/>
            <a:ext cx="5419064" cy="175907"/>
            <a:chOff x="6592641" y="3257618"/>
            <a:chExt cx="5419064" cy="175907"/>
          </a:xfrm>
        </p:grpSpPr>
        <p:sp>
          <p:nvSpPr>
            <p:cNvPr id="60" name="Oval 59"/>
            <p:cNvSpPr/>
            <p:nvPr/>
          </p:nvSpPr>
          <p:spPr bwMode="auto">
            <a:xfrm>
              <a:off x="6592641" y="3257618"/>
              <a:ext cx="175907" cy="175907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1" name="Straight Connector 60"/>
            <p:cNvCxnSpPr>
              <a:stCxn id="60" idx="6"/>
            </p:cNvCxnSpPr>
            <p:nvPr/>
          </p:nvCxnSpPr>
          <p:spPr bwMode="auto">
            <a:xfrm>
              <a:off x="6768548" y="3345572"/>
              <a:ext cx="5243157" cy="14304"/>
            </a:xfrm>
            <a:prstGeom prst="line">
              <a:avLst/>
            </a:prstGeom>
            <a:solidFill>
              <a:srgbClr val="EB9D0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Rectangle 62"/>
          <p:cNvSpPr/>
          <p:nvPr/>
        </p:nvSpPr>
        <p:spPr>
          <a:xfrm>
            <a:off x="701925" y="3734248"/>
            <a:ext cx="4666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Kona CEO &amp; Founder Kelly Cutler – konacompany.com </a:t>
            </a:r>
          </a:p>
        </p:txBody>
      </p:sp>
      <p:grpSp>
        <p:nvGrpSpPr>
          <p:cNvPr id="64" name="Group 63"/>
          <p:cNvGrpSpPr/>
          <p:nvPr/>
        </p:nvGrpSpPr>
        <p:grpSpPr>
          <a:xfrm flipH="1">
            <a:off x="517158" y="4079199"/>
            <a:ext cx="4851297" cy="175907"/>
            <a:chOff x="6592641" y="3257618"/>
            <a:chExt cx="4851297" cy="175907"/>
          </a:xfrm>
        </p:grpSpPr>
        <p:sp>
          <p:nvSpPr>
            <p:cNvPr id="65" name="Oval 64"/>
            <p:cNvSpPr/>
            <p:nvPr/>
          </p:nvSpPr>
          <p:spPr bwMode="auto">
            <a:xfrm>
              <a:off x="6592641" y="3257618"/>
              <a:ext cx="175907" cy="175907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Straight Connector 65"/>
            <p:cNvCxnSpPr>
              <a:stCxn id="65" idx="6"/>
            </p:cNvCxnSpPr>
            <p:nvPr/>
          </p:nvCxnSpPr>
          <p:spPr bwMode="auto">
            <a:xfrm>
              <a:off x="6768548" y="3345572"/>
              <a:ext cx="4675390" cy="20616"/>
            </a:xfrm>
            <a:prstGeom prst="line">
              <a:avLst/>
            </a:prstGeom>
            <a:solidFill>
              <a:srgbClr val="EB9D00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7" name="Group 66"/>
          <p:cNvGrpSpPr/>
          <p:nvPr/>
        </p:nvGrpSpPr>
        <p:grpSpPr>
          <a:xfrm flipH="1">
            <a:off x="995396" y="5669335"/>
            <a:ext cx="4911536" cy="175907"/>
            <a:chOff x="6592641" y="3257618"/>
            <a:chExt cx="4911536" cy="175907"/>
          </a:xfrm>
        </p:grpSpPr>
        <p:sp>
          <p:nvSpPr>
            <p:cNvPr id="68" name="Oval 67"/>
            <p:cNvSpPr/>
            <p:nvPr/>
          </p:nvSpPr>
          <p:spPr bwMode="auto">
            <a:xfrm>
              <a:off x="6592641" y="3257618"/>
              <a:ext cx="175907" cy="175907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9" name="Straight Connector 68"/>
            <p:cNvCxnSpPr>
              <a:stCxn id="68" idx="6"/>
            </p:cNvCxnSpPr>
            <p:nvPr/>
          </p:nvCxnSpPr>
          <p:spPr bwMode="auto">
            <a:xfrm flipV="1">
              <a:off x="6768548" y="3332805"/>
              <a:ext cx="4735629" cy="12767"/>
            </a:xfrm>
            <a:prstGeom prst="line">
              <a:avLst/>
            </a:prstGeom>
            <a:solidFill>
              <a:srgbClr val="EB9D00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 4"/>
          <p:cNvGrpSpPr>
            <a:grpSpLocks noChangeAspect="1"/>
          </p:cNvGrpSpPr>
          <p:nvPr/>
        </p:nvGrpSpPr>
        <p:grpSpPr bwMode="auto">
          <a:xfrm rot="16817168">
            <a:off x="6445456" y="3377463"/>
            <a:ext cx="1248602" cy="2001995"/>
            <a:chOff x="2736" y="1736"/>
            <a:chExt cx="885" cy="1419"/>
          </a:xfrm>
          <a:solidFill>
            <a:schemeClr val="accent3"/>
          </a:solidFill>
        </p:grpSpPr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2905" y="1971"/>
              <a:ext cx="507" cy="1040"/>
            </a:xfrm>
            <a:custGeom>
              <a:avLst/>
              <a:gdLst>
                <a:gd name="T0" fmla="*/ 100 w 213"/>
                <a:gd name="T1" fmla="*/ 438 h 438"/>
                <a:gd name="T2" fmla="*/ 83 w 213"/>
                <a:gd name="T3" fmla="*/ 433 h 438"/>
                <a:gd name="T4" fmla="*/ 74 w 213"/>
                <a:gd name="T5" fmla="*/ 391 h 438"/>
                <a:gd name="T6" fmla="*/ 16 w 213"/>
                <a:gd name="T7" fmla="*/ 59 h 438"/>
                <a:gd name="T8" fmla="*/ 10 w 213"/>
                <a:gd name="T9" fmla="*/ 16 h 438"/>
                <a:gd name="T10" fmla="*/ 53 w 213"/>
                <a:gd name="T11" fmla="*/ 10 h 438"/>
                <a:gd name="T12" fmla="*/ 125 w 213"/>
                <a:gd name="T13" fmla="*/ 424 h 438"/>
                <a:gd name="T14" fmla="*/ 100 w 213"/>
                <a:gd name="T15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438">
                  <a:moveTo>
                    <a:pt x="100" y="438"/>
                  </a:moveTo>
                  <a:cubicBezTo>
                    <a:pt x="94" y="438"/>
                    <a:pt x="88" y="437"/>
                    <a:pt x="83" y="433"/>
                  </a:cubicBezTo>
                  <a:cubicBezTo>
                    <a:pt x="69" y="424"/>
                    <a:pt x="65" y="405"/>
                    <a:pt x="74" y="391"/>
                  </a:cubicBezTo>
                  <a:cubicBezTo>
                    <a:pt x="145" y="283"/>
                    <a:pt x="119" y="137"/>
                    <a:pt x="16" y="59"/>
                  </a:cubicBezTo>
                  <a:cubicBezTo>
                    <a:pt x="3" y="49"/>
                    <a:pt x="0" y="30"/>
                    <a:pt x="10" y="16"/>
                  </a:cubicBezTo>
                  <a:cubicBezTo>
                    <a:pt x="21" y="3"/>
                    <a:pt x="40" y="0"/>
                    <a:pt x="53" y="10"/>
                  </a:cubicBezTo>
                  <a:cubicBezTo>
                    <a:pt x="182" y="107"/>
                    <a:pt x="213" y="289"/>
                    <a:pt x="125" y="424"/>
                  </a:cubicBezTo>
                  <a:cubicBezTo>
                    <a:pt x="119" y="433"/>
                    <a:pt x="110" y="438"/>
                    <a:pt x="100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2736" y="2161"/>
              <a:ext cx="359" cy="660"/>
            </a:xfrm>
            <a:custGeom>
              <a:avLst/>
              <a:gdLst>
                <a:gd name="T0" fmla="*/ 71 w 151"/>
                <a:gd name="T1" fmla="*/ 278 h 278"/>
                <a:gd name="T2" fmla="*/ 55 w 151"/>
                <a:gd name="T3" fmla="*/ 273 h 278"/>
                <a:gd name="T4" fmla="*/ 46 w 151"/>
                <a:gd name="T5" fmla="*/ 231 h 278"/>
                <a:gd name="T6" fmla="*/ 16 w 151"/>
                <a:gd name="T7" fmla="*/ 59 h 278"/>
                <a:gd name="T8" fmla="*/ 10 w 151"/>
                <a:gd name="T9" fmla="*/ 16 h 278"/>
                <a:gd name="T10" fmla="*/ 53 w 151"/>
                <a:gd name="T11" fmla="*/ 10 h 278"/>
                <a:gd name="T12" fmla="*/ 97 w 151"/>
                <a:gd name="T13" fmla="*/ 265 h 278"/>
                <a:gd name="T14" fmla="*/ 71 w 151"/>
                <a:gd name="T15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78">
                  <a:moveTo>
                    <a:pt x="71" y="278"/>
                  </a:moveTo>
                  <a:cubicBezTo>
                    <a:pt x="66" y="278"/>
                    <a:pt x="60" y="277"/>
                    <a:pt x="55" y="273"/>
                  </a:cubicBezTo>
                  <a:cubicBezTo>
                    <a:pt x="41" y="264"/>
                    <a:pt x="37" y="245"/>
                    <a:pt x="46" y="231"/>
                  </a:cubicBezTo>
                  <a:cubicBezTo>
                    <a:pt x="82" y="175"/>
                    <a:pt x="69" y="99"/>
                    <a:pt x="16" y="59"/>
                  </a:cubicBezTo>
                  <a:cubicBezTo>
                    <a:pt x="2" y="49"/>
                    <a:pt x="0" y="29"/>
                    <a:pt x="10" y="16"/>
                  </a:cubicBezTo>
                  <a:cubicBezTo>
                    <a:pt x="20" y="2"/>
                    <a:pt x="39" y="0"/>
                    <a:pt x="53" y="10"/>
                  </a:cubicBezTo>
                  <a:cubicBezTo>
                    <a:pt x="132" y="70"/>
                    <a:pt x="151" y="182"/>
                    <a:pt x="97" y="265"/>
                  </a:cubicBezTo>
                  <a:cubicBezTo>
                    <a:pt x="91" y="274"/>
                    <a:pt x="81" y="278"/>
                    <a:pt x="71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3064" y="1736"/>
              <a:ext cx="557" cy="1419"/>
            </a:xfrm>
            <a:custGeom>
              <a:avLst/>
              <a:gdLst>
                <a:gd name="T0" fmla="*/ 127 w 234"/>
                <a:gd name="T1" fmla="*/ 598 h 598"/>
                <a:gd name="T2" fmla="*/ 110 w 234"/>
                <a:gd name="T3" fmla="*/ 593 h 598"/>
                <a:gd name="T4" fmla="*/ 101 w 234"/>
                <a:gd name="T5" fmla="*/ 551 h 598"/>
                <a:gd name="T6" fmla="*/ 16 w 234"/>
                <a:gd name="T7" fmla="*/ 59 h 598"/>
                <a:gd name="T8" fmla="*/ 10 w 234"/>
                <a:gd name="T9" fmla="*/ 16 h 598"/>
                <a:gd name="T10" fmla="*/ 53 w 234"/>
                <a:gd name="T11" fmla="*/ 10 h 598"/>
                <a:gd name="T12" fmla="*/ 215 w 234"/>
                <a:gd name="T13" fmla="*/ 277 h 598"/>
                <a:gd name="T14" fmla="*/ 153 w 234"/>
                <a:gd name="T15" fmla="*/ 584 h 598"/>
                <a:gd name="T16" fmla="*/ 127 w 234"/>
                <a:gd name="T17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598">
                  <a:moveTo>
                    <a:pt x="127" y="598"/>
                  </a:moveTo>
                  <a:cubicBezTo>
                    <a:pt x="121" y="598"/>
                    <a:pt x="115" y="597"/>
                    <a:pt x="110" y="593"/>
                  </a:cubicBezTo>
                  <a:cubicBezTo>
                    <a:pt x="96" y="584"/>
                    <a:pt x="92" y="565"/>
                    <a:pt x="101" y="551"/>
                  </a:cubicBezTo>
                  <a:cubicBezTo>
                    <a:pt x="206" y="390"/>
                    <a:pt x="168" y="174"/>
                    <a:pt x="16" y="59"/>
                  </a:cubicBezTo>
                  <a:cubicBezTo>
                    <a:pt x="2" y="49"/>
                    <a:pt x="0" y="30"/>
                    <a:pt x="10" y="16"/>
                  </a:cubicBezTo>
                  <a:cubicBezTo>
                    <a:pt x="20" y="3"/>
                    <a:pt x="39" y="0"/>
                    <a:pt x="53" y="10"/>
                  </a:cubicBezTo>
                  <a:cubicBezTo>
                    <a:pt x="139" y="75"/>
                    <a:pt x="197" y="170"/>
                    <a:pt x="215" y="277"/>
                  </a:cubicBezTo>
                  <a:cubicBezTo>
                    <a:pt x="234" y="384"/>
                    <a:pt x="212" y="493"/>
                    <a:pt x="153" y="584"/>
                  </a:cubicBezTo>
                  <a:cubicBezTo>
                    <a:pt x="147" y="593"/>
                    <a:pt x="137" y="598"/>
                    <a:pt x="127" y="5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463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894">
            <a:off x="4962703" y="2399377"/>
            <a:ext cx="8031289" cy="4191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General Agent Ironshore Program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1388509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Administration  &amp; Website</a:t>
            </a:r>
            <a:endParaRPr lang="en-US" sz="1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26">
            <a:off x="1216638" y="2459683"/>
            <a:ext cx="6303704" cy="4191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0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3211175" y="7315200"/>
            <a:ext cx="606425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A3226C-0FCD-5545-8ABF-D80583CEDB8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572001"/>
            <a:ext cx="1832129" cy="4541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743200"/>
            <a:ext cx="1381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+mj-lt"/>
              </a:rPr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53903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7800" y="4572000"/>
            <a:ext cx="29868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Mike Carmody</a:t>
            </a:r>
          </a:p>
          <a:p>
            <a:pPr algn="ctr"/>
            <a:r>
              <a:rPr lang="en-US" sz="1400" i="1" dirty="0">
                <a:latin typeface="+mn-lt"/>
              </a:rPr>
              <a:t>Managing Director</a:t>
            </a:r>
            <a:br>
              <a:rPr lang="en-US" sz="1400" i="1" dirty="0">
                <a:latin typeface="+mn-lt"/>
              </a:rPr>
            </a:br>
            <a:r>
              <a:rPr lang="en-US" sz="1400" dirty="0">
                <a:latin typeface="+mj-lt"/>
              </a:rPr>
              <a:t>843-881-7787</a:t>
            </a:r>
          </a:p>
          <a:p>
            <a:pPr algn="ctr"/>
            <a:r>
              <a:rPr lang="en-US" sz="1400" dirty="0">
                <a:latin typeface="+mj-lt"/>
              </a:rPr>
              <a:t>michael.carmody@nfp.com</a:t>
            </a:r>
          </a:p>
          <a:p>
            <a:pPr algn="ctr"/>
            <a:endParaRPr lang="en-US" sz="1400" dirty="0">
              <a:latin typeface="+mj-lt"/>
            </a:endParaRPr>
          </a:p>
          <a:p>
            <a:pPr algn="ctr"/>
            <a:r>
              <a:rPr lang="en-US" sz="1400" b="1" i="1" dirty="0">
                <a:solidFill>
                  <a:schemeClr val="accent1"/>
                </a:solidFill>
                <a:latin typeface="+mj-lt"/>
              </a:rPr>
              <a:t>Southeast &amp; Mid Atlantic Region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3" r="14005" b="35378"/>
          <a:stretch/>
        </p:blipFill>
        <p:spPr>
          <a:xfrm>
            <a:off x="3110754" y="1532690"/>
            <a:ext cx="2109693" cy="2763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23200" y="4572000"/>
            <a:ext cx="29868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Craig Low</a:t>
            </a:r>
          </a:p>
          <a:p>
            <a:pPr algn="ctr"/>
            <a:r>
              <a:rPr lang="en-US" sz="1400" i="1" dirty="0">
                <a:latin typeface="+mn-lt"/>
              </a:rPr>
              <a:t>Assistant Vice President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214-987-2000 </a:t>
            </a:r>
          </a:p>
          <a:p>
            <a:pPr algn="ctr"/>
            <a:r>
              <a:rPr lang="en-US" sz="1400" dirty="0">
                <a:latin typeface="+mj-lt"/>
              </a:rPr>
              <a:t>craig.low@nfp.com</a:t>
            </a:r>
          </a:p>
          <a:p>
            <a:pPr algn="ctr"/>
            <a:endParaRPr lang="en-US" sz="1400" dirty="0">
              <a:latin typeface="+mj-lt"/>
            </a:endParaRPr>
          </a:p>
          <a:p>
            <a:pPr algn="ctr"/>
            <a:r>
              <a:rPr lang="en-US" sz="1400" b="1" i="1" dirty="0">
                <a:solidFill>
                  <a:schemeClr val="accent1"/>
                </a:solidFill>
                <a:latin typeface="+mj-lt"/>
              </a:rPr>
              <a:t>Dallas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4649" r="14548" b="31715"/>
          <a:stretch/>
        </p:blipFill>
        <p:spPr>
          <a:xfrm>
            <a:off x="8206803" y="1566444"/>
            <a:ext cx="2183955" cy="2729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28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71" y="3236735"/>
            <a:ext cx="4731058" cy="11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Private Client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3" y="1371600"/>
            <a:ext cx="12561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Personal Insurance For Individuals</a:t>
            </a: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3867894" y="2546514"/>
            <a:ext cx="6038885" cy="3906896"/>
            <a:chOff x="2240" y="1248"/>
            <a:chExt cx="4600" cy="2976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40" y="1248"/>
              <a:ext cx="4600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239" y="2072"/>
              <a:ext cx="767" cy="1242"/>
            </a:xfrm>
            <a:custGeom>
              <a:avLst/>
              <a:gdLst>
                <a:gd name="T0" fmla="*/ 918 w 1079"/>
                <a:gd name="T1" fmla="*/ 1740 h 1747"/>
                <a:gd name="T2" fmla="*/ 688 w 1079"/>
                <a:gd name="T3" fmla="*/ 1717 h 1747"/>
                <a:gd name="T4" fmla="*/ 653 w 1079"/>
                <a:gd name="T5" fmla="*/ 1706 h 1747"/>
                <a:gd name="T6" fmla="*/ 563 w 1079"/>
                <a:gd name="T7" fmla="*/ 1538 h 1747"/>
                <a:gd name="T8" fmla="*/ 505 w 1079"/>
                <a:gd name="T9" fmla="*/ 1454 h 1747"/>
                <a:gd name="T10" fmla="*/ 487 w 1079"/>
                <a:gd name="T11" fmla="*/ 1445 h 1747"/>
                <a:gd name="T12" fmla="*/ 393 w 1079"/>
                <a:gd name="T13" fmla="*/ 1391 h 1747"/>
                <a:gd name="T14" fmla="*/ 389 w 1079"/>
                <a:gd name="T15" fmla="*/ 1386 h 1747"/>
                <a:gd name="T16" fmla="*/ 286 w 1079"/>
                <a:gd name="T17" fmla="*/ 1338 h 1747"/>
                <a:gd name="T18" fmla="*/ 254 w 1079"/>
                <a:gd name="T19" fmla="*/ 1323 h 1747"/>
                <a:gd name="T20" fmla="*/ 248 w 1079"/>
                <a:gd name="T21" fmla="*/ 1219 h 1747"/>
                <a:gd name="T22" fmla="*/ 174 w 1079"/>
                <a:gd name="T23" fmla="*/ 1032 h 1747"/>
                <a:gd name="T24" fmla="*/ 158 w 1079"/>
                <a:gd name="T25" fmla="*/ 964 h 1747"/>
                <a:gd name="T26" fmla="*/ 161 w 1079"/>
                <a:gd name="T27" fmla="*/ 957 h 1747"/>
                <a:gd name="T28" fmla="*/ 172 w 1079"/>
                <a:gd name="T29" fmla="*/ 867 h 1747"/>
                <a:gd name="T30" fmla="*/ 127 w 1079"/>
                <a:gd name="T31" fmla="*/ 816 h 1747"/>
                <a:gd name="T32" fmla="*/ 57 w 1079"/>
                <a:gd name="T33" fmla="*/ 598 h 1747"/>
                <a:gd name="T34" fmla="*/ 35 w 1079"/>
                <a:gd name="T35" fmla="*/ 535 h 1747"/>
                <a:gd name="T36" fmla="*/ 39 w 1079"/>
                <a:gd name="T37" fmla="*/ 410 h 1747"/>
                <a:gd name="T38" fmla="*/ 25 w 1079"/>
                <a:gd name="T39" fmla="*/ 318 h 1747"/>
                <a:gd name="T40" fmla="*/ 0 w 1079"/>
                <a:gd name="T41" fmla="*/ 237 h 1747"/>
                <a:gd name="T42" fmla="*/ 79 w 1079"/>
                <a:gd name="T43" fmla="*/ 120 h 1747"/>
                <a:gd name="T44" fmla="*/ 83 w 1079"/>
                <a:gd name="T45" fmla="*/ 65 h 1747"/>
                <a:gd name="T46" fmla="*/ 105 w 1079"/>
                <a:gd name="T47" fmla="*/ 7 h 1747"/>
                <a:gd name="T48" fmla="*/ 248 w 1079"/>
                <a:gd name="T49" fmla="*/ 50 h 1747"/>
                <a:gd name="T50" fmla="*/ 478 w 1079"/>
                <a:gd name="T51" fmla="*/ 119 h 1747"/>
                <a:gd name="T52" fmla="*/ 553 w 1079"/>
                <a:gd name="T53" fmla="*/ 188 h 1747"/>
                <a:gd name="T54" fmla="*/ 519 w 1079"/>
                <a:gd name="T55" fmla="*/ 326 h 1747"/>
                <a:gd name="T56" fmla="*/ 459 w 1079"/>
                <a:gd name="T57" fmla="*/ 627 h 1747"/>
                <a:gd name="T58" fmla="*/ 707 w 1079"/>
                <a:gd name="T59" fmla="*/ 961 h 1747"/>
                <a:gd name="T60" fmla="*/ 999 w 1079"/>
                <a:gd name="T61" fmla="*/ 1354 h 1747"/>
                <a:gd name="T62" fmla="*/ 1028 w 1079"/>
                <a:gd name="T63" fmla="*/ 1396 h 1747"/>
                <a:gd name="T64" fmla="*/ 1049 w 1079"/>
                <a:gd name="T65" fmla="*/ 1432 h 1747"/>
                <a:gd name="T66" fmla="*/ 1076 w 1079"/>
                <a:gd name="T67" fmla="*/ 1498 h 1747"/>
                <a:gd name="T68" fmla="*/ 1075 w 1079"/>
                <a:gd name="T69" fmla="*/ 1507 h 1747"/>
                <a:gd name="T70" fmla="*/ 1002 w 1079"/>
                <a:gd name="T71" fmla="*/ 1603 h 1747"/>
                <a:gd name="T72" fmla="*/ 997 w 1079"/>
                <a:gd name="T73" fmla="*/ 1616 h 1747"/>
                <a:gd name="T74" fmla="*/ 970 w 1079"/>
                <a:gd name="T75" fmla="*/ 1663 h 1747"/>
                <a:gd name="T76" fmla="*/ 1003 w 1079"/>
                <a:gd name="T77" fmla="*/ 1719 h 1747"/>
                <a:gd name="T78" fmla="*/ 970 w 1079"/>
                <a:gd name="T79" fmla="*/ 174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747">
                  <a:moveTo>
                    <a:pt x="970" y="1747"/>
                  </a:moveTo>
                  <a:cubicBezTo>
                    <a:pt x="953" y="1742"/>
                    <a:pt x="935" y="1741"/>
                    <a:pt x="918" y="1740"/>
                  </a:cubicBezTo>
                  <a:cubicBezTo>
                    <a:pt x="911" y="1739"/>
                    <a:pt x="903" y="1739"/>
                    <a:pt x="895" y="1738"/>
                  </a:cubicBezTo>
                  <a:cubicBezTo>
                    <a:pt x="826" y="1730"/>
                    <a:pt x="756" y="1723"/>
                    <a:pt x="688" y="1717"/>
                  </a:cubicBezTo>
                  <a:cubicBezTo>
                    <a:pt x="664" y="1715"/>
                    <a:pt x="664" y="1715"/>
                    <a:pt x="664" y="1715"/>
                  </a:cubicBezTo>
                  <a:cubicBezTo>
                    <a:pt x="659" y="1714"/>
                    <a:pt x="656" y="1712"/>
                    <a:pt x="653" y="1706"/>
                  </a:cubicBezTo>
                  <a:cubicBezTo>
                    <a:pt x="642" y="1686"/>
                    <a:pt x="631" y="1666"/>
                    <a:pt x="620" y="1646"/>
                  </a:cubicBezTo>
                  <a:cubicBezTo>
                    <a:pt x="601" y="1610"/>
                    <a:pt x="582" y="1574"/>
                    <a:pt x="563" y="1538"/>
                  </a:cubicBezTo>
                  <a:cubicBezTo>
                    <a:pt x="552" y="1516"/>
                    <a:pt x="537" y="1497"/>
                    <a:pt x="523" y="1478"/>
                  </a:cubicBezTo>
                  <a:cubicBezTo>
                    <a:pt x="517" y="1470"/>
                    <a:pt x="511" y="1462"/>
                    <a:pt x="505" y="1454"/>
                  </a:cubicBezTo>
                  <a:cubicBezTo>
                    <a:pt x="500" y="1447"/>
                    <a:pt x="494" y="1445"/>
                    <a:pt x="489" y="1445"/>
                  </a:cubicBezTo>
                  <a:cubicBezTo>
                    <a:pt x="489" y="1445"/>
                    <a:pt x="488" y="1445"/>
                    <a:pt x="487" y="1445"/>
                  </a:cubicBezTo>
                  <a:cubicBezTo>
                    <a:pt x="484" y="1446"/>
                    <a:pt x="481" y="1446"/>
                    <a:pt x="477" y="1446"/>
                  </a:cubicBezTo>
                  <a:cubicBezTo>
                    <a:pt x="441" y="1446"/>
                    <a:pt x="419" y="1422"/>
                    <a:pt x="393" y="1391"/>
                  </a:cubicBezTo>
                  <a:cubicBezTo>
                    <a:pt x="393" y="1391"/>
                    <a:pt x="392" y="1390"/>
                    <a:pt x="391" y="1389"/>
                  </a:cubicBezTo>
                  <a:cubicBezTo>
                    <a:pt x="390" y="1388"/>
                    <a:pt x="389" y="1387"/>
                    <a:pt x="389" y="1386"/>
                  </a:cubicBezTo>
                  <a:cubicBezTo>
                    <a:pt x="367" y="1351"/>
                    <a:pt x="331" y="1344"/>
                    <a:pt x="299" y="1340"/>
                  </a:cubicBezTo>
                  <a:cubicBezTo>
                    <a:pt x="295" y="1340"/>
                    <a:pt x="291" y="1339"/>
                    <a:pt x="286" y="1338"/>
                  </a:cubicBezTo>
                  <a:cubicBezTo>
                    <a:pt x="284" y="1338"/>
                    <a:pt x="283" y="1338"/>
                    <a:pt x="281" y="1337"/>
                  </a:cubicBezTo>
                  <a:cubicBezTo>
                    <a:pt x="267" y="1335"/>
                    <a:pt x="259" y="1330"/>
                    <a:pt x="254" y="1323"/>
                  </a:cubicBezTo>
                  <a:cubicBezTo>
                    <a:pt x="250" y="1316"/>
                    <a:pt x="249" y="1306"/>
                    <a:pt x="253" y="1294"/>
                  </a:cubicBezTo>
                  <a:cubicBezTo>
                    <a:pt x="261" y="1269"/>
                    <a:pt x="259" y="1246"/>
                    <a:pt x="248" y="1219"/>
                  </a:cubicBezTo>
                  <a:cubicBezTo>
                    <a:pt x="230" y="1176"/>
                    <a:pt x="213" y="1133"/>
                    <a:pt x="197" y="1090"/>
                  </a:cubicBezTo>
                  <a:cubicBezTo>
                    <a:pt x="189" y="1071"/>
                    <a:pt x="181" y="1051"/>
                    <a:pt x="174" y="1032"/>
                  </a:cubicBezTo>
                  <a:cubicBezTo>
                    <a:pt x="168" y="1018"/>
                    <a:pt x="166" y="1005"/>
                    <a:pt x="163" y="990"/>
                  </a:cubicBezTo>
                  <a:cubicBezTo>
                    <a:pt x="161" y="981"/>
                    <a:pt x="160" y="973"/>
                    <a:pt x="158" y="964"/>
                  </a:cubicBezTo>
                  <a:cubicBezTo>
                    <a:pt x="157" y="963"/>
                    <a:pt x="158" y="962"/>
                    <a:pt x="160" y="960"/>
                  </a:cubicBezTo>
                  <a:cubicBezTo>
                    <a:pt x="160" y="959"/>
                    <a:pt x="161" y="958"/>
                    <a:pt x="161" y="957"/>
                  </a:cubicBezTo>
                  <a:cubicBezTo>
                    <a:pt x="169" y="943"/>
                    <a:pt x="177" y="926"/>
                    <a:pt x="183" y="908"/>
                  </a:cubicBezTo>
                  <a:cubicBezTo>
                    <a:pt x="189" y="891"/>
                    <a:pt x="185" y="878"/>
                    <a:pt x="172" y="867"/>
                  </a:cubicBezTo>
                  <a:cubicBezTo>
                    <a:pt x="160" y="857"/>
                    <a:pt x="148" y="846"/>
                    <a:pt x="136" y="834"/>
                  </a:cubicBezTo>
                  <a:cubicBezTo>
                    <a:pt x="129" y="828"/>
                    <a:pt x="126" y="822"/>
                    <a:pt x="127" y="816"/>
                  </a:cubicBezTo>
                  <a:cubicBezTo>
                    <a:pt x="136" y="772"/>
                    <a:pt x="119" y="734"/>
                    <a:pt x="103" y="697"/>
                  </a:cubicBezTo>
                  <a:cubicBezTo>
                    <a:pt x="89" y="663"/>
                    <a:pt x="73" y="630"/>
                    <a:pt x="57" y="598"/>
                  </a:cubicBezTo>
                  <a:cubicBezTo>
                    <a:pt x="53" y="590"/>
                    <a:pt x="49" y="581"/>
                    <a:pt x="44" y="572"/>
                  </a:cubicBezTo>
                  <a:cubicBezTo>
                    <a:pt x="38" y="559"/>
                    <a:pt x="35" y="547"/>
                    <a:pt x="35" y="535"/>
                  </a:cubicBezTo>
                  <a:cubicBezTo>
                    <a:pt x="35" y="525"/>
                    <a:pt x="35" y="516"/>
                    <a:pt x="35" y="506"/>
                  </a:cubicBezTo>
                  <a:cubicBezTo>
                    <a:pt x="35" y="475"/>
                    <a:pt x="35" y="442"/>
                    <a:pt x="39" y="410"/>
                  </a:cubicBezTo>
                  <a:cubicBezTo>
                    <a:pt x="43" y="383"/>
                    <a:pt x="35" y="356"/>
                    <a:pt x="28" y="332"/>
                  </a:cubicBezTo>
                  <a:cubicBezTo>
                    <a:pt x="27" y="327"/>
                    <a:pt x="26" y="322"/>
                    <a:pt x="25" y="318"/>
                  </a:cubicBezTo>
                  <a:cubicBezTo>
                    <a:pt x="18" y="293"/>
                    <a:pt x="11" y="267"/>
                    <a:pt x="0" y="24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36" y="184"/>
                    <a:pt x="57" y="152"/>
                    <a:pt x="79" y="120"/>
                  </a:cubicBezTo>
                  <a:cubicBezTo>
                    <a:pt x="83" y="114"/>
                    <a:pt x="83" y="108"/>
                    <a:pt x="83" y="104"/>
                  </a:cubicBezTo>
                  <a:cubicBezTo>
                    <a:pt x="83" y="91"/>
                    <a:pt x="83" y="78"/>
                    <a:pt x="83" y="65"/>
                  </a:cubicBezTo>
                  <a:cubicBezTo>
                    <a:pt x="84" y="44"/>
                    <a:pt x="84" y="22"/>
                    <a:pt x="81" y="0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28" y="14"/>
                    <a:pt x="152" y="21"/>
                    <a:pt x="176" y="28"/>
                  </a:cubicBezTo>
                  <a:cubicBezTo>
                    <a:pt x="200" y="36"/>
                    <a:pt x="224" y="43"/>
                    <a:pt x="248" y="50"/>
                  </a:cubicBezTo>
                  <a:cubicBezTo>
                    <a:pt x="310" y="69"/>
                    <a:pt x="374" y="88"/>
                    <a:pt x="436" y="107"/>
                  </a:cubicBezTo>
                  <a:cubicBezTo>
                    <a:pt x="450" y="111"/>
                    <a:pt x="465" y="115"/>
                    <a:pt x="478" y="119"/>
                  </a:cubicBezTo>
                  <a:cubicBezTo>
                    <a:pt x="506" y="128"/>
                    <a:pt x="535" y="136"/>
                    <a:pt x="563" y="146"/>
                  </a:cubicBezTo>
                  <a:cubicBezTo>
                    <a:pt x="553" y="188"/>
                    <a:pt x="553" y="188"/>
                    <a:pt x="553" y="188"/>
                  </a:cubicBezTo>
                  <a:cubicBezTo>
                    <a:pt x="544" y="224"/>
                    <a:pt x="535" y="260"/>
                    <a:pt x="526" y="295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497" y="416"/>
                    <a:pt x="475" y="506"/>
                    <a:pt x="453" y="596"/>
                  </a:cubicBezTo>
                  <a:cubicBezTo>
                    <a:pt x="450" y="608"/>
                    <a:pt x="452" y="618"/>
                    <a:pt x="459" y="627"/>
                  </a:cubicBezTo>
                  <a:cubicBezTo>
                    <a:pt x="503" y="686"/>
                    <a:pt x="547" y="746"/>
                    <a:pt x="591" y="805"/>
                  </a:cubicBezTo>
                  <a:cubicBezTo>
                    <a:pt x="629" y="857"/>
                    <a:pt x="668" y="909"/>
                    <a:pt x="707" y="961"/>
                  </a:cubicBezTo>
                  <a:cubicBezTo>
                    <a:pt x="789" y="1072"/>
                    <a:pt x="871" y="1183"/>
                    <a:pt x="953" y="1293"/>
                  </a:cubicBezTo>
                  <a:cubicBezTo>
                    <a:pt x="968" y="1314"/>
                    <a:pt x="984" y="1334"/>
                    <a:pt x="999" y="1354"/>
                  </a:cubicBezTo>
                  <a:cubicBezTo>
                    <a:pt x="1006" y="1363"/>
                    <a:pt x="1013" y="1373"/>
                    <a:pt x="1020" y="1382"/>
                  </a:cubicBezTo>
                  <a:cubicBezTo>
                    <a:pt x="1028" y="1396"/>
                    <a:pt x="1028" y="1396"/>
                    <a:pt x="1028" y="1396"/>
                  </a:cubicBezTo>
                  <a:cubicBezTo>
                    <a:pt x="1035" y="1408"/>
                    <a:pt x="1042" y="1419"/>
                    <a:pt x="1049" y="1431"/>
                  </a:cubicBezTo>
                  <a:cubicBezTo>
                    <a:pt x="1049" y="1432"/>
                    <a:pt x="1049" y="1432"/>
                    <a:pt x="1049" y="1432"/>
                  </a:cubicBezTo>
                  <a:cubicBezTo>
                    <a:pt x="1052" y="1437"/>
                    <a:pt x="1055" y="1441"/>
                    <a:pt x="1054" y="1446"/>
                  </a:cubicBezTo>
                  <a:cubicBezTo>
                    <a:pt x="1051" y="1467"/>
                    <a:pt x="1058" y="1485"/>
                    <a:pt x="1076" y="1498"/>
                  </a:cubicBezTo>
                  <a:cubicBezTo>
                    <a:pt x="1079" y="1500"/>
                    <a:pt x="1079" y="1502"/>
                    <a:pt x="1079" y="1502"/>
                  </a:cubicBezTo>
                  <a:cubicBezTo>
                    <a:pt x="1079" y="1502"/>
                    <a:pt x="1079" y="1504"/>
                    <a:pt x="1075" y="1507"/>
                  </a:cubicBezTo>
                  <a:cubicBezTo>
                    <a:pt x="1044" y="1526"/>
                    <a:pt x="1021" y="1552"/>
                    <a:pt x="1005" y="1573"/>
                  </a:cubicBezTo>
                  <a:cubicBezTo>
                    <a:pt x="999" y="1580"/>
                    <a:pt x="994" y="1590"/>
                    <a:pt x="1002" y="1603"/>
                  </a:cubicBezTo>
                  <a:cubicBezTo>
                    <a:pt x="1004" y="1606"/>
                    <a:pt x="1005" y="1609"/>
                    <a:pt x="1005" y="1610"/>
                  </a:cubicBezTo>
                  <a:cubicBezTo>
                    <a:pt x="1005" y="1611"/>
                    <a:pt x="1003" y="1613"/>
                    <a:pt x="997" y="1616"/>
                  </a:cubicBezTo>
                  <a:cubicBezTo>
                    <a:pt x="969" y="1629"/>
                    <a:pt x="967" y="1632"/>
                    <a:pt x="970" y="1663"/>
                  </a:cubicBezTo>
                  <a:cubicBezTo>
                    <a:pt x="970" y="1663"/>
                    <a:pt x="970" y="1663"/>
                    <a:pt x="970" y="1663"/>
                  </a:cubicBezTo>
                  <a:cubicBezTo>
                    <a:pt x="970" y="1664"/>
                    <a:pt x="970" y="1665"/>
                    <a:pt x="970" y="1665"/>
                  </a:cubicBezTo>
                  <a:cubicBezTo>
                    <a:pt x="969" y="1676"/>
                    <a:pt x="964" y="1711"/>
                    <a:pt x="1003" y="1719"/>
                  </a:cubicBezTo>
                  <a:cubicBezTo>
                    <a:pt x="994" y="1726"/>
                    <a:pt x="986" y="1733"/>
                    <a:pt x="978" y="1740"/>
                  </a:cubicBezTo>
                  <a:cubicBezTo>
                    <a:pt x="975" y="1742"/>
                    <a:pt x="973" y="1744"/>
                    <a:pt x="970" y="17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553" y="1248"/>
              <a:ext cx="293" cy="534"/>
            </a:xfrm>
            <a:custGeom>
              <a:avLst/>
              <a:gdLst>
                <a:gd name="T0" fmla="*/ 145 w 412"/>
                <a:gd name="T1" fmla="*/ 751 h 751"/>
                <a:gd name="T2" fmla="*/ 122 w 412"/>
                <a:gd name="T3" fmla="*/ 700 h 751"/>
                <a:gd name="T4" fmla="*/ 87 w 412"/>
                <a:gd name="T5" fmla="*/ 620 h 751"/>
                <a:gd name="T6" fmla="*/ 27 w 412"/>
                <a:gd name="T7" fmla="*/ 482 h 751"/>
                <a:gd name="T8" fmla="*/ 2 w 412"/>
                <a:gd name="T9" fmla="*/ 424 h 751"/>
                <a:gd name="T10" fmla="*/ 15 w 412"/>
                <a:gd name="T11" fmla="*/ 352 h 751"/>
                <a:gd name="T12" fmla="*/ 22 w 412"/>
                <a:gd name="T13" fmla="*/ 328 h 751"/>
                <a:gd name="T14" fmla="*/ 24 w 412"/>
                <a:gd name="T15" fmla="*/ 255 h 751"/>
                <a:gd name="T16" fmla="*/ 32 w 412"/>
                <a:gd name="T17" fmla="*/ 103 h 751"/>
                <a:gd name="T18" fmla="*/ 47 w 412"/>
                <a:gd name="T19" fmla="*/ 34 h 751"/>
                <a:gd name="T20" fmla="*/ 49 w 412"/>
                <a:gd name="T21" fmla="*/ 28 h 751"/>
                <a:gd name="T22" fmla="*/ 50 w 412"/>
                <a:gd name="T23" fmla="*/ 29 h 751"/>
                <a:gd name="T24" fmla="*/ 72 w 412"/>
                <a:gd name="T25" fmla="*/ 34 h 751"/>
                <a:gd name="T26" fmla="*/ 116 w 412"/>
                <a:gd name="T27" fmla="*/ 6 h 751"/>
                <a:gd name="T28" fmla="*/ 121 w 412"/>
                <a:gd name="T29" fmla="*/ 0 h 751"/>
                <a:gd name="T30" fmla="*/ 123 w 412"/>
                <a:gd name="T31" fmla="*/ 0 h 751"/>
                <a:gd name="T32" fmla="*/ 159 w 412"/>
                <a:gd name="T33" fmla="*/ 13 h 751"/>
                <a:gd name="T34" fmla="*/ 176 w 412"/>
                <a:gd name="T35" fmla="*/ 18 h 751"/>
                <a:gd name="T36" fmla="*/ 198 w 412"/>
                <a:gd name="T37" fmla="*/ 36 h 751"/>
                <a:gd name="T38" fmla="*/ 243 w 412"/>
                <a:gd name="T39" fmla="*/ 126 h 751"/>
                <a:gd name="T40" fmla="*/ 284 w 412"/>
                <a:gd name="T41" fmla="*/ 207 h 751"/>
                <a:gd name="T42" fmla="*/ 304 w 412"/>
                <a:gd name="T43" fmla="*/ 223 h 751"/>
                <a:gd name="T44" fmla="*/ 312 w 412"/>
                <a:gd name="T45" fmla="*/ 221 h 751"/>
                <a:gd name="T46" fmla="*/ 313 w 412"/>
                <a:gd name="T47" fmla="*/ 221 h 751"/>
                <a:gd name="T48" fmla="*/ 326 w 412"/>
                <a:gd name="T49" fmla="*/ 221 h 751"/>
                <a:gd name="T50" fmla="*/ 342 w 412"/>
                <a:gd name="T51" fmla="*/ 246 h 751"/>
                <a:gd name="T52" fmla="*/ 362 w 412"/>
                <a:gd name="T53" fmla="*/ 270 h 751"/>
                <a:gd name="T54" fmla="*/ 368 w 412"/>
                <a:gd name="T55" fmla="*/ 269 h 751"/>
                <a:gd name="T56" fmla="*/ 373 w 412"/>
                <a:gd name="T57" fmla="*/ 269 h 751"/>
                <a:gd name="T58" fmla="*/ 394 w 412"/>
                <a:gd name="T59" fmla="*/ 288 h 751"/>
                <a:gd name="T60" fmla="*/ 382 w 412"/>
                <a:gd name="T61" fmla="*/ 371 h 751"/>
                <a:gd name="T62" fmla="*/ 328 w 412"/>
                <a:gd name="T63" fmla="*/ 438 h 751"/>
                <a:gd name="T64" fmla="*/ 307 w 412"/>
                <a:gd name="T65" fmla="*/ 466 h 751"/>
                <a:gd name="T66" fmla="*/ 298 w 412"/>
                <a:gd name="T67" fmla="*/ 474 h 751"/>
                <a:gd name="T68" fmla="*/ 290 w 412"/>
                <a:gd name="T69" fmla="*/ 467 h 751"/>
                <a:gd name="T70" fmla="*/ 280 w 412"/>
                <a:gd name="T71" fmla="*/ 452 h 751"/>
                <a:gd name="T72" fmla="*/ 271 w 412"/>
                <a:gd name="T73" fmla="*/ 436 h 751"/>
                <a:gd name="T74" fmla="*/ 266 w 412"/>
                <a:gd name="T75" fmla="*/ 434 h 751"/>
                <a:gd name="T76" fmla="*/ 265 w 412"/>
                <a:gd name="T77" fmla="*/ 434 h 751"/>
                <a:gd name="T78" fmla="*/ 260 w 412"/>
                <a:gd name="T79" fmla="*/ 438 h 751"/>
                <a:gd name="T80" fmla="*/ 253 w 412"/>
                <a:gd name="T81" fmla="*/ 464 h 751"/>
                <a:gd name="T82" fmla="*/ 237 w 412"/>
                <a:gd name="T83" fmla="*/ 527 h 751"/>
                <a:gd name="T84" fmla="*/ 225 w 412"/>
                <a:gd name="T85" fmla="*/ 549 h 751"/>
                <a:gd name="T86" fmla="*/ 221 w 412"/>
                <a:gd name="T87" fmla="*/ 554 h 751"/>
                <a:gd name="T88" fmla="*/ 216 w 412"/>
                <a:gd name="T89" fmla="*/ 558 h 751"/>
                <a:gd name="T90" fmla="*/ 156 w 412"/>
                <a:gd name="T91" fmla="*/ 673 h 751"/>
                <a:gd name="T92" fmla="*/ 147 w 412"/>
                <a:gd name="T93" fmla="*/ 739 h 751"/>
                <a:gd name="T94" fmla="*/ 145 w 412"/>
                <a:gd name="T95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2" h="751">
                  <a:moveTo>
                    <a:pt x="145" y="751"/>
                  </a:moveTo>
                  <a:cubicBezTo>
                    <a:pt x="138" y="734"/>
                    <a:pt x="130" y="717"/>
                    <a:pt x="122" y="700"/>
                  </a:cubicBezTo>
                  <a:cubicBezTo>
                    <a:pt x="111" y="673"/>
                    <a:pt x="99" y="647"/>
                    <a:pt x="87" y="620"/>
                  </a:cubicBezTo>
                  <a:cubicBezTo>
                    <a:pt x="67" y="574"/>
                    <a:pt x="47" y="528"/>
                    <a:pt x="27" y="482"/>
                  </a:cubicBezTo>
                  <a:cubicBezTo>
                    <a:pt x="2" y="424"/>
                    <a:pt x="2" y="424"/>
                    <a:pt x="2" y="424"/>
                  </a:cubicBezTo>
                  <a:cubicBezTo>
                    <a:pt x="0" y="399"/>
                    <a:pt x="7" y="376"/>
                    <a:pt x="15" y="352"/>
                  </a:cubicBezTo>
                  <a:cubicBezTo>
                    <a:pt x="18" y="344"/>
                    <a:pt x="20" y="336"/>
                    <a:pt x="22" y="328"/>
                  </a:cubicBezTo>
                  <a:cubicBezTo>
                    <a:pt x="29" y="303"/>
                    <a:pt x="30" y="279"/>
                    <a:pt x="24" y="255"/>
                  </a:cubicBezTo>
                  <a:cubicBezTo>
                    <a:pt x="11" y="199"/>
                    <a:pt x="22" y="144"/>
                    <a:pt x="32" y="103"/>
                  </a:cubicBezTo>
                  <a:cubicBezTo>
                    <a:pt x="37" y="81"/>
                    <a:pt x="42" y="58"/>
                    <a:pt x="47" y="34"/>
                  </a:cubicBezTo>
                  <a:cubicBezTo>
                    <a:pt x="47" y="30"/>
                    <a:pt x="48" y="29"/>
                    <a:pt x="49" y="28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8" y="33"/>
                    <a:pt x="65" y="34"/>
                    <a:pt x="72" y="34"/>
                  </a:cubicBezTo>
                  <a:cubicBezTo>
                    <a:pt x="92" y="34"/>
                    <a:pt x="105" y="19"/>
                    <a:pt x="116" y="6"/>
                  </a:cubicBezTo>
                  <a:cubicBezTo>
                    <a:pt x="118" y="4"/>
                    <a:pt x="119" y="2"/>
                    <a:pt x="12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4" y="7"/>
                    <a:pt x="147" y="10"/>
                    <a:pt x="159" y="13"/>
                  </a:cubicBezTo>
                  <a:cubicBezTo>
                    <a:pt x="165" y="15"/>
                    <a:pt x="171" y="16"/>
                    <a:pt x="176" y="18"/>
                  </a:cubicBezTo>
                  <a:cubicBezTo>
                    <a:pt x="187" y="22"/>
                    <a:pt x="193" y="27"/>
                    <a:pt x="198" y="36"/>
                  </a:cubicBezTo>
                  <a:cubicBezTo>
                    <a:pt x="213" y="66"/>
                    <a:pt x="228" y="97"/>
                    <a:pt x="243" y="126"/>
                  </a:cubicBezTo>
                  <a:cubicBezTo>
                    <a:pt x="257" y="153"/>
                    <a:pt x="271" y="180"/>
                    <a:pt x="284" y="207"/>
                  </a:cubicBezTo>
                  <a:cubicBezTo>
                    <a:pt x="287" y="212"/>
                    <a:pt x="292" y="223"/>
                    <a:pt x="304" y="223"/>
                  </a:cubicBezTo>
                  <a:cubicBezTo>
                    <a:pt x="306" y="223"/>
                    <a:pt x="309" y="222"/>
                    <a:pt x="312" y="221"/>
                  </a:cubicBezTo>
                  <a:cubicBezTo>
                    <a:pt x="312" y="221"/>
                    <a:pt x="312" y="221"/>
                    <a:pt x="313" y="221"/>
                  </a:cubicBezTo>
                  <a:cubicBezTo>
                    <a:pt x="317" y="221"/>
                    <a:pt x="322" y="221"/>
                    <a:pt x="326" y="221"/>
                  </a:cubicBezTo>
                  <a:cubicBezTo>
                    <a:pt x="338" y="221"/>
                    <a:pt x="340" y="221"/>
                    <a:pt x="342" y="246"/>
                  </a:cubicBezTo>
                  <a:cubicBezTo>
                    <a:pt x="342" y="262"/>
                    <a:pt x="349" y="270"/>
                    <a:pt x="362" y="270"/>
                  </a:cubicBezTo>
                  <a:cubicBezTo>
                    <a:pt x="364" y="270"/>
                    <a:pt x="366" y="269"/>
                    <a:pt x="368" y="269"/>
                  </a:cubicBezTo>
                  <a:cubicBezTo>
                    <a:pt x="370" y="269"/>
                    <a:pt x="371" y="269"/>
                    <a:pt x="373" y="269"/>
                  </a:cubicBezTo>
                  <a:cubicBezTo>
                    <a:pt x="383" y="269"/>
                    <a:pt x="387" y="274"/>
                    <a:pt x="394" y="288"/>
                  </a:cubicBezTo>
                  <a:cubicBezTo>
                    <a:pt x="412" y="319"/>
                    <a:pt x="408" y="343"/>
                    <a:pt x="382" y="371"/>
                  </a:cubicBezTo>
                  <a:cubicBezTo>
                    <a:pt x="362" y="391"/>
                    <a:pt x="345" y="415"/>
                    <a:pt x="328" y="438"/>
                  </a:cubicBezTo>
                  <a:cubicBezTo>
                    <a:pt x="321" y="447"/>
                    <a:pt x="314" y="457"/>
                    <a:pt x="307" y="466"/>
                  </a:cubicBezTo>
                  <a:cubicBezTo>
                    <a:pt x="301" y="474"/>
                    <a:pt x="299" y="474"/>
                    <a:pt x="298" y="474"/>
                  </a:cubicBezTo>
                  <a:cubicBezTo>
                    <a:pt x="298" y="474"/>
                    <a:pt x="296" y="474"/>
                    <a:pt x="290" y="467"/>
                  </a:cubicBezTo>
                  <a:cubicBezTo>
                    <a:pt x="286" y="462"/>
                    <a:pt x="284" y="457"/>
                    <a:pt x="280" y="452"/>
                  </a:cubicBezTo>
                  <a:cubicBezTo>
                    <a:pt x="278" y="447"/>
                    <a:pt x="275" y="442"/>
                    <a:pt x="271" y="436"/>
                  </a:cubicBezTo>
                  <a:cubicBezTo>
                    <a:pt x="270" y="435"/>
                    <a:pt x="268" y="434"/>
                    <a:pt x="266" y="434"/>
                  </a:cubicBezTo>
                  <a:cubicBezTo>
                    <a:pt x="266" y="434"/>
                    <a:pt x="265" y="434"/>
                    <a:pt x="265" y="434"/>
                  </a:cubicBezTo>
                  <a:cubicBezTo>
                    <a:pt x="263" y="434"/>
                    <a:pt x="261" y="436"/>
                    <a:pt x="260" y="438"/>
                  </a:cubicBezTo>
                  <a:cubicBezTo>
                    <a:pt x="258" y="447"/>
                    <a:pt x="255" y="456"/>
                    <a:pt x="253" y="464"/>
                  </a:cubicBezTo>
                  <a:cubicBezTo>
                    <a:pt x="248" y="486"/>
                    <a:pt x="242" y="506"/>
                    <a:pt x="237" y="527"/>
                  </a:cubicBezTo>
                  <a:cubicBezTo>
                    <a:pt x="235" y="537"/>
                    <a:pt x="231" y="544"/>
                    <a:pt x="225" y="549"/>
                  </a:cubicBezTo>
                  <a:cubicBezTo>
                    <a:pt x="223" y="551"/>
                    <a:pt x="222" y="552"/>
                    <a:pt x="221" y="554"/>
                  </a:cubicBezTo>
                  <a:cubicBezTo>
                    <a:pt x="219" y="555"/>
                    <a:pt x="218" y="557"/>
                    <a:pt x="216" y="558"/>
                  </a:cubicBezTo>
                  <a:cubicBezTo>
                    <a:pt x="181" y="583"/>
                    <a:pt x="162" y="620"/>
                    <a:pt x="156" y="673"/>
                  </a:cubicBezTo>
                  <a:cubicBezTo>
                    <a:pt x="154" y="695"/>
                    <a:pt x="150" y="717"/>
                    <a:pt x="147" y="739"/>
                  </a:cubicBezTo>
                  <a:cubicBezTo>
                    <a:pt x="146" y="743"/>
                    <a:pt x="146" y="747"/>
                    <a:pt x="145" y="75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3697" y="2971"/>
              <a:ext cx="1241" cy="1162"/>
            </a:xfrm>
            <a:custGeom>
              <a:avLst/>
              <a:gdLst>
                <a:gd name="T0" fmla="*/ 1193 w 1746"/>
                <a:gd name="T1" fmla="*/ 1620 h 1634"/>
                <a:gd name="T2" fmla="*/ 1036 w 1746"/>
                <a:gd name="T3" fmla="*/ 1557 h 1634"/>
                <a:gd name="T4" fmla="*/ 997 w 1746"/>
                <a:gd name="T5" fmla="*/ 1494 h 1634"/>
                <a:gd name="T6" fmla="*/ 939 w 1746"/>
                <a:gd name="T7" fmla="*/ 1333 h 1634"/>
                <a:gd name="T8" fmla="*/ 745 w 1746"/>
                <a:gd name="T9" fmla="*/ 1087 h 1634"/>
                <a:gd name="T10" fmla="*/ 698 w 1746"/>
                <a:gd name="T11" fmla="*/ 1042 h 1634"/>
                <a:gd name="T12" fmla="*/ 623 w 1746"/>
                <a:gd name="T13" fmla="*/ 1037 h 1634"/>
                <a:gd name="T14" fmla="*/ 577 w 1746"/>
                <a:gd name="T15" fmla="*/ 1027 h 1634"/>
                <a:gd name="T16" fmla="*/ 560 w 1746"/>
                <a:gd name="T17" fmla="*/ 1025 h 1634"/>
                <a:gd name="T18" fmla="*/ 511 w 1746"/>
                <a:gd name="T19" fmla="*/ 1061 h 1634"/>
                <a:gd name="T20" fmla="*/ 444 w 1746"/>
                <a:gd name="T21" fmla="*/ 1168 h 1634"/>
                <a:gd name="T22" fmla="*/ 433 w 1746"/>
                <a:gd name="T23" fmla="*/ 1171 h 1634"/>
                <a:gd name="T24" fmla="*/ 258 w 1746"/>
                <a:gd name="T25" fmla="*/ 1056 h 1634"/>
                <a:gd name="T26" fmla="*/ 256 w 1746"/>
                <a:gd name="T27" fmla="*/ 1037 h 1634"/>
                <a:gd name="T28" fmla="*/ 224 w 1746"/>
                <a:gd name="T29" fmla="*/ 952 h 1634"/>
                <a:gd name="T30" fmla="*/ 94 w 1746"/>
                <a:gd name="T31" fmla="*/ 807 h 1634"/>
                <a:gd name="T32" fmla="*/ 20 w 1746"/>
                <a:gd name="T33" fmla="*/ 740 h 1634"/>
                <a:gd name="T34" fmla="*/ 0 w 1746"/>
                <a:gd name="T35" fmla="*/ 723 h 1634"/>
                <a:gd name="T36" fmla="*/ 0 w 1746"/>
                <a:gd name="T37" fmla="*/ 705 h 1634"/>
                <a:gd name="T38" fmla="*/ 9 w 1746"/>
                <a:gd name="T39" fmla="*/ 705 h 1634"/>
                <a:gd name="T40" fmla="*/ 38 w 1746"/>
                <a:gd name="T41" fmla="*/ 705 h 1634"/>
                <a:gd name="T42" fmla="*/ 458 w 1746"/>
                <a:gd name="T43" fmla="*/ 705 h 1634"/>
                <a:gd name="T44" fmla="*/ 478 w 1746"/>
                <a:gd name="T45" fmla="*/ 699 h 1634"/>
                <a:gd name="T46" fmla="*/ 484 w 1746"/>
                <a:gd name="T47" fmla="*/ 119 h 1634"/>
                <a:gd name="T48" fmla="*/ 484 w 1746"/>
                <a:gd name="T49" fmla="*/ 1 h 1634"/>
                <a:gd name="T50" fmla="*/ 565 w 1746"/>
                <a:gd name="T51" fmla="*/ 0 h 1634"/>
                <a:gd name="T52" fmla="*/ 860 w 1746"/>
                <a:gd name="T53" fmla="*/ 2 h 1634"/>
                <a:gd name="T54" fmla="*/ 861 w 1746"/>
                <a:gd name="T55" fmla="*/ 205 h 1634"/>
                <a:gd name="T56" fmla="*/ 861 w 1746"/>
                <a:gd name="T57" fmla="*/ 271 h 1634"/>
                <a:gd name="T58" fmla="*/ 939 w 1746"/>
                <a:gd name="T59" fmla="*/ 324 h 1634"/>
                <a:gd name="T60" fmla="*/ 956 w 1746"/>
                <a:gd name="T61" fmla="*/ 323 h 1634"/>
                <a:gd name="T62" fmla="*/ 960 w 1746"/>
                <a:gd name="T63" fmla="*/ 323 h 1634"/>
                <a:gd name="T64" fmla="*/ 965 w 1746"/>
                <a:gd name="T65" fmla="*/ 323 h 1634"/>
                <a:gd name="T66" fmla="*/ 968 w 1746"/>
                <a:gd name="T67" fmla="*/ 328 h 1634"/>
                <a:gd name="T68" fmla="*/ 1051 w 1746"/>
                <a:gd name="T69" fmla="*/ 365 h 1634"/>
                <a:gd name="T70" fmla="*/ 1083 w 1746"/>
                <a:gd name="T71" fmla="*/ 364 h 1634"/>
                <a:gd name="T72" fmla="*/ 1159 w 1746"/>
                <a:gd name="T73" fmla="*/ 400 h 1634"/>
                <a:gd name="T74" fmla="*/ 1190 w 1746"/>
                <a:gd name="T75" fmla="*/ 397 h 1634"/>
                <a:gd name="T76" fmla="*/ 1217 w 1746"/>
                <a:gd name="T77" fmla="*/ 398 h 1634"/>
                <a:gd name="T78" fmla="*/ 1238 w 1746"/>
                <a:gd name="T79" fmla="*/ 400 h 1634"/>
                <a:gd name="T80" fmla="*/ 1273 w 1746"/>
                <a:gd name="T81" fmla="*/ 385 h 1634"/>
                <a:gd name="T82" fmla="*/ 1294 w 1746"/>
                <a:gd name="T83" fmla="*/ 372 h 1634"/>
                <a:gd name="T84" fmla="*/ 1313 w 1746"/>
                <a:gd name="T85" fmla="*/ 401 h 1634"/>
                <a:gd name="T86" fmla="*/ 1345 w 1746"/>
                <a:gd name="T87" fmla="*/ 410 h 1634"/>
                <a:gd name="T88" fmla="*/ 1497 w 1746"/>
                <a:gd name="T89" fmla="*/ 374 h 1634"/>
                <a:gd name="T90" fmla="*/ 1544 w 1746"/>
                <a:gd name="T91" fmla="*/ 391 h 1634"/>
                <a:gd name="T92" fmla="*/ 1597 w 1746"/>
                <a:gd name="T93" fmla="*/ 415 h 1634"/>
                <a:gd name="T94" fmla="*/ 1634 w 1746"/>
                <a:gd name="T95" fmla="*/ 416 h 1634"/>
                <a:gd name="T96" fmla="*/ 1656 w 1746"/>
                <a:gd name="T97" fmla="*/ 415 h 1634"/>
                <a:gd name="T98" fmla="*/ 1663 w 1746"/>
                <a:gd name="T99" fmla="*/ 423 h 1634"/>
                <a:gd name="T100" fmla="*/ 1663 w 1746"/>
                <a:gd name="T101" fmla="*/ 500 h 1634"/>
                <a:gd name="T102" fmla="*/ 1662 w 1746"/>
                <a:gd name="T103" fmla="*/ 592 h 1634"/>
                <a:gd name="T104" fmla="*/ 1739 w 1746"/>
                <a:gd name="T105" fmla="*/ 801 h 1634"/>
                <a:gd name="T106" fmla="*/ 1737 w 1746"/>
                <a:gd name="T107" fmla="*/ 838 h 1634"/>
                <a:gd name="T108" fmla="*/ 1730 w 1746"/>
                <a:gd name="T109" fmla="*/ 1006 h 1634"/>
                <a:gd name="T110" fmla="*/ 1604 w 1746"/>
                <a:gd name="T111" fmla="*/ 1079 h 1634"/>
                <a:gd name="T112" fmla="*/ 1496 w 1746"/>
                <a:gd name="T113" fmla="*/ 1166 h 1634"/>
                <a:gd name="T114" fmla="*/ 1263 w 1746"/>
                <a:gd name="T115" fmla="*/ 1402 h 1634"/>
                <a:gd name="T116" fmla="*/ 1253 w 1746"/>
                <a:gd name="T117" fmla="*/ 1504 h 1634"/>
                <a:gd name="T118" fmla="*/ 1259 w 1746"/>
                <a:gd name="T119" fmla="*/ 1520 h 1634"/>
                <a:gd name="T120" fmla="*/ 1312 w 1746"/>
                <a:gd name="T121" fmla="*/ 1614 h 1634"/>
                <a:gd name="T122" fmla="*/ 1311 w 1746"/>
                <a:gd name="T123" fmla="*/ 1620 h 1634"/>
                <a:gd name="T124" fmla="*/ 1261 w 1746"/>
                <a:gd name="T125" fmla="*/ 1634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6" h="1634">
                  <a:moveTo>
                    <a:pt x="1261" y="1634"/>
                  </a:moveTo>
                  <a:cubicBezTo>
                    <a:pt x="1238" y="1634"/>
                    <a:pt x="1215" y="1627"/>
                    <a:pt x="1193" y="1620"/>
                  </a:cubicBezTo>
                  <a:cubicBezTo>
                    <a:pt x="1146" y="1606"/>
                    <a:pt x="1101" y="1586"/>
                    <a:pt x="1057" y="1567"/>
                  </a:cubicBezTo>
                  <a:cubicBezTo>
                    <a:pt x="1050" y="1564"/>
                    <a:pt x="1043" y="1561"/>
                    <a:pt x="1036" y="1557"/>
                  </a:cubicBezTo>
                  <a:cubicBezTo>
                    <a:pt x="1032" y="1556"/>
                    <a:pt x="1030" y="1554"/>
                    <a:pt x="1029" y="1550"/>
                  </a:cubicBezTo>
                  <a:cubicBezTo>
                    <a:pt x="1020" y="1530"/>
                    <a:pt x="1010" y="1511"/>
                    <a:pt x="997" y="1494"/>
                  </a:cubicBezTo>
                  <a:cubicBezTo>
                    <a:pt x="982" y="1474"/>
                    <a:pt x="974" y="1451"/>
                    <a:pt x="975" y="1427"/>
                  </a:cubicBezTo>
                  <a:cubicBezTo>
                    <a:pt x="976" y="1388"/>
                    <a:pt x="957" y="1358"/>
                    <a:pt x="939" y="1333"/>
                  </a:cubicBezTo>
                  <a:cubicBezTo>
                    <a:pt x="886" y="1263"/>
                    <a:pt x="837" y="1193"/>
                    <a:pt x="796" y="1133"/>
                  </a:cubicBezTo>
                  <a:cubicBezTo>
                    <a:pt x="783" y="1116"/>
                    <a:pt x="767" y="1101"/>
                    <a:pt x="745" y="1087"/>
                  </a:cubicBezTo>
                  <a:cubicBezTo>
                    <a:pt x="731" y="1078"/>
                    <a:pt x="724" y="1069"/>
                    <a:pt x="720" y="1058"/>
                  </a:cubicBezTo>
                  <a:cubicBezTo>
                    <a:pt x="716" y="1048"/>
                    <a:pt x="709" y="1043"/>
                    <a:pt x="698" y="1042"/>
                  </a:cubicBezTo>
                  <a:cubicBezTo>
                    <a:pt x="678" y="1041"/>
                    <a:pt x="659" y="1040"/>
                    <a:pt x="640" y="1038"/>
                  </a:cubicBezTo>
                  <a:cubicBezTo>
                    <a:pt x="634" y="1038"/>
                    <a:pt x="628" y="1037"/>
                    <a:pt x="623" y="1037"/>
                  </a:cubicBezTo>
                  <a:cubicBezTo>
                    <a:pt x="620" y="1037"/>
                    <a:pt x="618" y="1036"/>
                    <a:pt x="615" y="1036"/>
                  </a:cubicBezTo>
                  <a:cubicBezTo>
                    <a:pt x="601" y="1035"/>
                    <a:pt x="588" y="1034"/>
                    <a:pt x="577" y="1027"/>
                  </a:cubicBezTo>
                  <a:cubicBezTo>
                    <a:pt x="574" y="1025"/>
                    <a:pt x="571" y="1023"/>
                    <a:pt x="567" y="1023"/>
                  </a:cubicBezTo>
                  <a:cubicBezTo>
                    <a:pt x="564" y="1023"/>
                    <a:pt x="562" y="1024"/>
                    <a:pt x="560" y="1025"/>
                  </a:cubicBezTo>
                  <a:cubicBezTo>
                    <a:pt x="556" y="1029"/>
                    <a:pt x="550" y="1031"/>
                    <a:pt x="545" y="1034"/>
                  </a:cubicBezTo>
                  <a:cubicBezTo>
                    <a:pt x="532" y="1041"/>
                    <a:pt x="520" y="1047"/>
                    <a:pt x="511" y="1061"/>
                  </a:cubicBezTo>
                  <a:cubicBezTo>
                    <a:pt x="506" y="1069"/>
                    <a:pt x="501" y="1076"/>
                    <a:pt x="496" y="1084"/>
                  </a:cubicBezTo>
                  <a:cubicBezTo>
                    <a:pt x="479" y="1112"/>
                    <a:pt x="461" y="1140"/>
                    <a:pt x="444" y="1168"/>
                  </a:cubicBezTo>
                  <a:cubicBezTo>
                    <a:pt x="441" y="1173"/>
                    <a:pt x="440" y="1174"/>
                    <a:pt x="439" y="1174"/>
                  </a:cubicBezTo>
                  <a:cubicBezTo>
                    <a:pt x="439" y="1174"/>
                    <a:pt x="437" y="1173"/>
                    <a:pt x="433" y="1171"/>
                  </a:cubicBezTo>
                  <a:cubicBezTo>
                    <a:pt x="377" y="1136"/>
                    <a:pt x="321" y="1101"/>
                    <a:pt x="267" y="1068"/>
                  </a:cubicBezTo>
                  <a:cubicBezTo>
                    <a:pt x="261" y="1064"/>
                    <a:pt x="259" y="1061"/>
                    <a:pt x="258" y="1056"/>
                  </a:cubicBezTo>
                  <a:cubicBezTo>
                    <a:pt x="258" y="1052"/>
                    <a:pt x="258" y="1049"/>
                    <a:pt x="257" y="1046"/>
                  </a:cubicBezTo>
                  <a:cubicBezTo>
                    <a:pt x="256" y="1043"/>
                    <a:pt x="256" y="1040"/>
                    <a:pt x="256" y="1037"/>
                  </a:cubicBezTo>
                  <a:cubicBezTo>
                    <a:pt x="254" y="1009"/>
                    <a:pt x="241" y="985"/>
                    <a:pt x="229" y="962"/>
                  </a:cubicBezTo>
                  <a:cubicBezTo>
                    <a:pt x="227" y="959"/>
                    <a:pt x="226" y="955"/>
                    <a:pt x="224" y="952"/>
                  </a:cubicBezTo>
                  <a:cubicBezTo>
                    <a:pt x="194" y="894"/>
                    <a:pt x="146" y="856"/>
                    <a:pt x="108" y="829"/>
                  </a:cubicBezTo>
                  <a:cubicBezTo>
                    <a:pt x="98" y="822"/>
                    <a:pt x="94" y="816"/>
                    <a:pt x="94" y="807"/>
                  </a:cubicBezTo>
                  <a:cubicBezTo>
                    <a:pt x="93" y="794"/>
                    <a:pt x="85" y="786"/>
                    <a:pt x="77" y="781"/>
                  </a:cubicBezTo>
                  <a:cubicBezTo>
                    <a:pt x="58" y="767"/>
                    <a:pt x="38" y="753"/>
                    <a:pt x="20" y="740"/>
                  </a:cubicBezTo>
                  <a:cubicBezTo>
                    <a:pt x="13" y="735"/>
                    <a:pt x="7" y="731"/>
                    <a:pt x="0" y="726"/>
                  </a:cubicBezTo>
                  <a:cubicBezTo>
                    <a:pt x="0" y="725"/>
                    <a:pt x="0" y="724"/>
                    <a:pt x="0" y="723"/>
                  </a:cubicBezTo>
                  <a:cubicBezTo>
                    <a:pt x="0" y="719"/>
                    <a:pt x="0" y="716"/>
                    <a:pt x="0" y="713"/>
                  </a:cubicBezTo>
                  <a:cubicBezTo>
                    <a:pt x="0" y="710"/>
                    <a:pt x="0" y="706"/>
                    <a:pt x="0" y="705"/>
                  </a:cubicBezTo>
                  <a:cubicBezTo>
                    <a:pt x="1" y="705"/>
                    <a:pt x="2" y="704"/>
                    <a:pt x="4" y="704"/>
                  </a:cubicBezTo>
                  <a:cubicBezTo>
                    <a:pt x="6" y="704"/>
                    <a:pt x="7" y="704"/>
                    <a:pt x="9" y="705"/>
                  </a:cubicBezTo>
                  <a:cubicBezTo>
                    <a:pt x="12" y="705"/>
                    <a:pt x="14" y="705"/>
                    <a:pt x="18" y="705"/>
                  </a:cubicBezTo>
                  <a:cubicBezTo>
                    <a:pt x="38" y="705"/>
                    <a:pt x="38" y="705"/>
                    <a:pt x="38" y="705"/>
                  </a:cubicBezTo>
                  <a:cubicBezTo>
                    <a:pt x="99" y="705"/>
                    <a:pt x="159" y="704"/>
                    <a:pt x="220" y="704"/>
                  </a:cubicBezTo>
                  <a:cubicBezTo>
                    <a:pt x="312" y="704"/>
                    <a:pt x="388" y="705"/>
                    <a:pt x="458" y="705"/>
                  </a:cubicBezTo>
                  <a:cubicBezTo>
                    <a:pt x="458" y="705"/>
                    <a:pt x="459" y="705"/>
                    <a:pt x="459" y="705"/>
                  </a:cubicBezTo>
                  <a:cubicBezTo>
                    <a:pt x="465" y="705"/>
                    <a:pt x="473" y="704"/>
                    <a:pt x="478" y="699"/>
                  </a:cubicBezTo>
                  <a:cubicBezTo>
                    <a:pt x="483" y="694"/>
                    <a:pt x="484" y="686"/>
                    <a:pt x="484" y="679"/>
                  </a:cubicBezTo>
                  <a:cubicBezTo>
                    <a:pt x="483" y="492"/>
                    <a:pt x="484" y="303"/>
                    <a:pt x="484" y="119"/>
                  </a:cubicBezTo>
                  <a:cubicBezTo>
                    <a:pt x="484" y="15"/>
                    <a:pt x="484" y="15"/>
                    <a:pt x="484" y="15"/>
                  </a:cubicBezTo>
                  <a:cubicBezTo>
                    <a:pt x="484" y="10"/>
                    <a:pt x="484" y="5"/>
                    <a:pt x="484" y="1"/>
                  </a:cubicBezTo>
                  <a:cubicBezTo>
                    <a:pt x="484" y="1"/>
                    <a:pt x="484" y="1"/>
                    <a:pt x="484" y="0"/>
                  </a:cubicBezTo>
                  <a:cubicBezTo>
                    <a:pt x="511" y="0"/>
                    <a:pt x="538" y="0"/>
                    <a:pt x="565" y="0"/>
                  </a:cubicBezTo>
                  <a:cubicBezTo>
                    <a:pt x="658" y="0"/>
                    <a:pt x="754" y="0"/>
                    <a:pt x="849" y="0"/>
                  </a:cubicBezTo>
                  <a:cubicBezTo>
                    <a:pt x="855" y="0"/>
                    <a:pt x="858" y="1"/>
                    <a:pt x="860" y="2"/>
                  </a:cubicBezTo>
                  <a:cubicBezTo>
                    <a:pt x="861" y="4"/>
                    <a:pt x="862" y="7"/>
                    <a:pt x="862" y="14"/>
                  </a:cubicBezTo>
                  <a:cubicBezTo>
                    <a:pt x="861" y="78"/>
                    <a:pt x="861" y="142"/>
                    <a:pt x="861" y="205"/>
                  </a:cubicBezTo>
                  <a:cubicBezTo>
                    <a:pt x="861" y="227"/>
                    <a:pt x="861" y="248"/>
                    <a:pt x="861" y="270"/>
                  </a:cubicBezTo>
                  <a:cubicBezTo>
                    <a:pt x="861" y="271"/>
                    <a:pt x="861" y="271"/>
                    <a:pt x="861" y="271"/>
                  </a:cubicBezTo>
                  <a:cubicBezTo>
                    <a:pt x="861" y="278"/>
                    <a:pt x="861" y="286"/>
                    <a:pt x="870" y="293"/>
                  </a:cubicBezTo>
                  <a:cubicBezTo>
                    <a:pt x="889" y="308"/>
                    <a:pt x="911" y="324"/>
                    <a:pt x="939" y="324"/>
                  </a:cubicBezTo>
                  <a:cubicBezTo>
                    <a:pt x="944" y="324"/>
                    <a:pt x="950" y="324"/>
                    <a:pt x="955" y="323"/>
                  </a:cubicBezTo>
                  <a:cubicBezTo>
                    <a:pt x="955" y="323"/>
                    <a:pt x="955" y="323"/>
                    <a:pt x="956" y="323"/>
                  </a:cubicBezTo>
                  <a:cubicBezTo>
                    <a:pt x="956" y="323"/>
                    <a:pt x="957" y="323"/>
                    <a:pt x="957" y="323"/>
                  </a:cubicBezTo>
                  <a:cubicBezTo>
                    <a:pt x="958" y="323"/>
                    <a:pt x="959" y="323"/>
                    <a:pt x="960" y="323"/>
                  </a:cubicBezTo>
                  <a:cubicBezTo>
                    <a:pt x="961" y="323"/>
                    <a:pt x="962" y="323"/>
                    <a:pt x="962" y="323"/>
                  </a:cubicBezTo>
                  <a:cubicBezTo>
                    <a:pt x="963" y="323"/>
                    <a:pt x="964" y="323"/>
                    <a:pt x="965" y="323"/>
                  </a:cubicBezTo>
                  <a:cubicBezTo>
                    <a:pt x="967" y="323"/>
                    <a:pt x="968" y="323"/>
                    <a:pt x="968" y="323"/>
                  </a:cubicBezTo>
                  <a:cubicBezTo>
                    <a:pt x="968" y="323"/>
                    <a:pt x="969" y="324"/>
                    <a:pt x="968" y="328"/>
                  </a:cubicBezTo>
                  <a:cubicBezTo>
                    <a:pt x="966" y="340"/>
                    <a:pt x="975" y="345"/>
                    <a:pt x="981" y="348"/>
                  </a:cubicBezTo>
                  <a:cubicBezTo>
                    <a:pt x="1001" y="360"/>
                    <a:pt x="1023" y="365"/>
                    <a:pt x="1051" y="365"/>
                  </a:cubicBezTo>
                  <a:cubicBezTo>
                    <a:pt x="1058" y="365"/>
                    <a:pt x="1066" y="365"/>
                    <a:pt x="1074" y="364"/>
                  </a:cubicBezTo>
                  <a:cubicBezTo>
                    <a:pt x="1078" y="364"/>
                    <a:pt x="1081" y="364"/>
                    <a:pt x="1083" y="364"/>
                  </a:cubicBezTo>
                  <a:cubicBezTo>
                    <a:pt x="1104" y="364"/>
                    <a:pt x="1118" y="370"/>
                    <a:pt x="1129" y="385"/>
                  </a:cubicBezTo>
                  <a:cubicBezTo>
                    <a:pt x="1137" y="395"/>
                    <a:pt x="1147" y="400"/>
                    <a:pt x="1159" y="400"/>
                  </a:cubicBezTo>
                  <a:cubicBezTo>
                    <a:pt x="1162" y="400"/>
                    <a:pt x="1166" y="400"/>
                    <a:pt x="1170" y="399"/>
                  </a:cubicBezTo>
                  <a:cubicBezTo>
                    <a:pt x="1176" y="398"/>
                    <a:pt x="1183" y="397"/>
                    <a:pt x="1190" y="397"/>
                  </a:cubicBezTo>
                  <a:cubicBezTo>
                    <a:pt x="1198" y="397"/>
                    <a:pt x="1206" y="398"/>
                    <a:pt x="1214" y="398"/>
                  </a:cubicBezTo>
                  <a:cubicBezTo>
                    <a:pt x="1217" y="398"/>
                    <a:pt x="1217" y="398"/>
                    <a:pt x="1217" y="398"/>
                  </a:cubicBezTo>
                  <a:cubicBezTo>
                    <a:pt x="1219" y="399"/>
                    <a:pt x="1221" y="399"/>
                    <a:pt x="1223" y="399"/>
                  </a:cubicBezTo>
                  <a:cubicBezTo>
                    <a:pt x="1228" y="400"/>
                    <a:pt x="1233" y="400"/>
                    <a:pt x="1238" y="400"/>
                  </a:cubicBezTo>
                  <a:cubicBezTo>
                    <a:pt x="1245" y="400"/>
                    <a:pt x="1256" y="399"/>
                    <a:pt x="1266" y="391"/>
                  </a:cubicBezTo>
                  <a:cubicBezTo>
                    <a:pt x="1268" y="389"/>
                    <a:pt x="1271" y="387"/>
                    <a:pt x="1273" y="385"/>
                  </a:cubicBezTo>
                  <a:cubicBezTo>
                    <a:pt x="1280" y="379"/>
                    <a:pt x="1287" y="372"/>
                    <a:pt x="1293" y="372"/>
                  </a:cubicBezTo>
                  <a:cubicBezTo>
                    <a:pt x="1294" y="372"/>
                    <a:pt x="1294" y="372"/>
                    <a:pt x="1294" y="372"/>
                  </a:cubicBezTo>
                  <a:cubicBezTo>
                    <a:pt x="1300" y="374"/>
                    <a:pt x="1304" y="383"/>
                    <a:pt x="1308" y="391"/>
                  </a:cubicBezTo>
                  <a:cubicBezTo>
                    <a:pt x="1310" y="394"/>
                    <a:pt x="1311" y="398"/>
                    <a:pt x="1313" y="401"/>
                  </a:cubicBezTo>
                  <a:cubicBezTo>
                    <a:pt x="1318" y="409"/>
                    <a:pt x="1324" y="414"/>
                    <a:pt x="1332" y="414"/>
                  </a:cubicBezTo>
                  <a:cubicBezTo>
                    <a:pt x="1336" y="414"/>
                    <a:pt x="1340" y="413"/>
                    <a:pt x="1345" y="410"/>
                  </a:cubicBezTo>
                  <a:cubicBezTo>
                    <a:pt x="1397" y="386"/>
                    <a:pt x="1446" y="374"/>
                    <a:pt x="1497" y="374"/>
                  </a:cubicBezTo>
                  <a:cubicBezTo>
                    <a:pt x="1497" y="374"/>
                    <a:pt x="1497" y="374"/>
                    <a:pt x="1497" y="374"/>
                  </a:cubicBezTo>
                  <a:cubicBezTo>
                    <a:pt x="1506" y="374"/>
                    <a:pt x="1513" y="375"/>
                    <a:pt x="1520" y="379"/>
                  </a:cubicBezTo>
                  <a:cubicBezTo>
                    <a:pt x="1528" y="382"/>
                    <a:pt x="1536" y="387"/>
                    <a:pt x="1544" y="391"/>
                  </a:cubicBezTo>
                  <a:cubicBezTo>
                    <a:pt x="1560" y="399"/>
                    <a:pt x="1577" y="408"/>
                    <a:pt x="1595" y="415"/>
                  </a:cubicBezTo>
                  <a:cubicBezTo>
                    <a:pt x="1596" y="415"/>
                    <a:pt x="1596" y="415"/>
                    <a:pt x="1597" y="415"/>
                  </a:cubicBezTo>
                  <a:cubicBezTo>
                    <a:pt x="1603" y="415"/>
                    <a:pt x="1609" y="415"/>
                    <a:pt x="1614" y="415"/>
                  </a:cubicBezTo>
                  <a:cubicBezTo>
                    <a:pt x="1621" y="416"/>
                    <a:pt x="1628" y="416"/>
                    <a:pt x="1634" y="416"/>
                  </a:cubicBezTo>
                  <a:cubicBezTo>
                    <a:pt x="1642" y="416"/>
                    <a:pt x="1649" y="415"/>
                    <a:pt x="1655" y="415"/>
                  </a:cubicBezTo>
                  <a:cubicBezTo>
                    <a:pt x="1655" y="415"/>
                    <a:pt x="1656" y="415"/>
                    <a:pt x="1656" y="415"/>
                  </a:cubicBezTo>
                  <a:cubicBezTo>
                    <a:pt x="1660" y="415"/>
                    <a:pt x="1662" y="416"/>
                    <a:pt x="1662" y="416"/>
                  </a:cubicBezTo>
                  <a:cubicBezTo>
                    <a:pt x="1662" y="417"/>
                    <a:pt x="1663" y="418"/>
                    <a:pt x="1663" y="423"/>
                  </a:cubicBezTo>
                  <a:cubicBezTo>
                    <a:pt x="1662" y="441"/>
                    <a:pt x="1663" y="460"/>
                    <a:pt x="1663" y="478"/>
                  </a:cubicBezTo>
                  <a:cubicBezTo>
                    <a:pt x="1663" y="485"/>
                    <a:pt x="1663" y="492"/>
                    <a:pt x="1663" y="500"/>
                  </a:cubicBezTo>
                  <a:cubicBezTo>
                    <a:pt x="1663" y="509"/>
                    <a:pt x="1663" y="518"/>
                    <a:pt x="1663" y="528"/>
                  </a:cubicBezTo>
                  <a:cubicBezTo>
                    <a:pt x="1663" y="549"/>
                    <a:pt x="1663" y="571"/>
                    <a:pt x="1662" y="592"/>
                  </a:cubicBezTo>
                  <a:cubicBezTo>
                    <a:pt x="1659" y="627"/>
                    <a:pt x="1668" y="652"/>
                    <a:pt x="1693" y="676"/>
                  </a:cubicBezTo>
                  <a:cubicBezTo>
                    <a:pt x="1730" y="712"/>
                    <a:pt x="1746" y="754"/>
                    <a:pt x="1739" y="801"/>
                  </a:cubicBezTo>
                  <a:cubicBezTo>
                    <a:pt x="1738" y="813"/>
                    <a:pt x="1737" y="825"/>
                    <a:pt x="1737" y="837"/>
                  </a:cubicBezTo>
                  <a:cubicBezTo>
                    <a:pt x="1737" y="838"/>
                    <a:pt x="1737" y="838"/>
                    <a:pt x="1737" y="838"/>
                  </a:cubicBezTo>
                  <a:cubicBezTo>
                    <a:pt x="1735" y="880"/>
                    <a:pt x="1733" y="922"/>
                    <a:pt x="1731" y="964"/>
                  </a:cubicBezTo>
                  <a:cubicBezTo>
                    <a:pt x="1730" y="1006"/>
                    <a:pt x="1730" y="1006"/>
                    <a:pt x="1730" y="1006"/>
                  </a:cubicBezTo>
                  <a:cubicBezTo>
                    <a:pt x="1702" y="1014"/>
                    <a:pt x="1682" y="1022"/>
                    <a:pt x="1663" y="1032"/>
                  </a:cubicBezTo>
                  <a:cubicBezTo>
                    <a:pt x="1639" y="1044"/>
                    <a:pt x="1620" y="1060"/>
                    <a:pt x="1604" y="1079"/>
                  </a:cubicBezTo>
                  <a:cubicBezTo>
                    <a:pt x="1577" y="1110"/>
                    <a:pt x="1543" y="1134"/>
                    <a:pt x="1509" y="1157"/>
                  </a:cubicBezTo>
                  <a:cubicBezTo>
                    <a:pt x="1505" y="1160"/>
                    <a:pt x="1500" y="1163"/>
                    <a:pt x="1496" y="1166"/>
                  </a:cubicBezTo>
                  <a:cubicBezTo>
                    <a:pt x="1474" y="1181"/>
                    <a:pt x="1450" y="1196"/>
                    <a:pt x="1419" y="1213"/>
                  </a:cubicBezTo>
                  <a:cubicBezTo>
                    <a:pt x="1346" y="1252"/>
                    <a:pt x="1294" y="1316"/>
                    <a:pt x="1263" y="1402"/>
                  </a:cubicBezTo>
                  <a:cubicBezTo>
                    <a:pt x="1254" y="1427"/>
                    <a:pt x="1254" y="1453"/>
                    <a:pt x="1254" y="1479"/>
                  </a:cubicBezTo>
                  <a:cubicBezTo>
                    <a:pt x="1253" y="1487"/>
                    <a:pt x="1253" y="1496"/>
                    <a:pt x="1253" y="1504"/>
                  </a:cubicBezTo>
                  <a:cubicBezTo>
                    <a:pt x="1253" y="1509"/>
                    <a:pt x="1255" y="1514"/>
                    <a:pt x="1258" y="1518"/>
                  </a:cubicBezTo>
                  <a:cubicBezTo>
                    <a:pt x="1258" y="1519"/>
                    <a:pt x="1259" y="1520"/>
                    <a:pt x="1259" y="1520"/>
                  </a:cubicBezTo>
                  <a:cubicBezTo>
                    <a:pt x="1268" y="1537"/>
                    <a:pt x="1268" y="1537"/>
                    <a:pt x="1268" y="1537"/>
                  </a:cubicBezTo>
                  <a:cubicBezTo>
                    <a:pt x="1283" y="1562"/>
                    <a:pt x="1297" y="1588"/>
                    <a:pt x="1312" y="1614"/>
                  </a:cubicBezTo>
                  <a:cubicBezTo>
                    <a:pt x="1314" y="1617"/>
                    <a:pt x="1315" y="1618"/>
                    <a:pt x="1315" y="1619"/>
                  </a:cubicBezTo>
                  <a:cubicBezTo>
                    <a:pt x="1314" y="1619"/>
                    <a:pt x="1313" y="1620"/>
                    <a:pt x="1311" y="1620"/>
                  </a:cubicBezTo>
                  <a:cubicBezTo>
                    <a:pt x="1310" y="1620"/>
                    <a:pt x="1309" y="1621"/>
                    <a:pt x="1307" y="1621"/>
                  </a:cubicBezTo>
                  <a:cubicBezTo>
                    <a:pt x="1293" y="1630"/>
                    <a:pt x="1278" y="1634"/>
                    <a:pt x="1261" y="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462" y="2886"/>
              <a:ext cx="569" cy="637"/>
            </a:xfrm>
            <a:custGeom>
              <a:avLst/>
              <a:gdLst>
                <a:gd name="T0" fmla="*/ 86 w 801"/>
                <a:gd name="T1" fmla="*/ 895 h 895"/>
                <a:gd name="T2" fmla="*/ 75 w 801"/>
                <a:gd name="T3" fmla="*/ 894 h 895"/>
                <a:gd name="T4" fmla="*/ 65 w 801"/>
                <a:gd name="T5" fmla="*/ 893 h 895"/>
                <a:gd name="T6" fmla="*/ 14 w 801"/>
                <a:gd name="T7" fmla="*/ 891 h 895"/>
                <a:gd name="T8" fmla="*/ 0 w 801"/>
                <a:gd name="T9" fmla="*/ 890 h 895"/>
                <a:gd name="T10" fmla="*/ 3 w 801"/>
                <a:gd name="T11" fmla="*/ 851 h 895"/>
                <a:gd name="T12" fmla="*/ 10 w 801"/>
                <a:gd name="T13" fmla="*/ 750 h 895"/>
                <a:gd name="T14" fmla="*/ 19 w 801"/>
                <a:gd name="T15" fmla="*/ 598 h 895"/>
                <a:gd name="T16" fmla="*/ 26 w 801"/>
                <a:gd name="T17" fmla="*/ 472 h 895"/>
                <a:gd name="T18" fmla="*/ 48 w 801"/>
                <a:gd name="T19" fmla="*/ 123 h 895"/>
                <a:gd name="T20" fmla="*/ 54 w 801"/>
                <a:gd name="T21" fmla="*/ 36 h 895"/>
                <a:gd name="T22" fmla="*/ 57 w 801"/>
                <a:gd name="T23" fmla="*/ 0 h 895"/>
                <a:gd name="T24" fmla="*/ 66 w 801"/>
                <a:gd name="T25" fmla="*/ 1 h 895"/>
                <a:gd name="T26" fmla="*/ 78 w 801"/>
                <a:gd name="T27" fmla="*/ 3 h 895"/>
                <a:gd name="T28" fmla="*/ 80 w 801"/>
                <a:gd name="T29" fmla="*/ 3 h 895"/>
                <a:gd name="T30" fmla="*/ 102 w 801"/>
                <a:gd name="T31" fmla="*/ 2 h 895"/>
                <a:gd name="T32" fmla="*/ 172 w 801"/>
                <a:gd name="T33" fmla="*/ 5 h 895"/>
                <a:gd name="T34" fmla="*/ 207 w 801"/>
                <a:gd name="T35" fmla="*/ 6 h 895"/>
                <a:gd name="T36" fmla="*/ 665 w 801"/>
                <a:gd name="T37" fmla="*/ 25 h 895"/>
                <a:gd name="T38" fmla="*/ 708 w 801"/>
                <a:gd name="T39" fmla="*/ 26 h 895"/>
                <a:gd name="T40" fmla="*/ 801 w 801"/>
                <a:gd name="T41" fmla="*/ 31 h 895"/>
                <a:gd name="T42" fmla="*/ 801 w 801"/>
                <a:gd name="T43" fmla="*/ 113 h 895"/>
                <a:gd name="T44" fmla="*/ 801 w 801"/>
                <a:gd name="T45" fmla="*/ 119 h 895"/>
                <a:gd name="T46" fmla="*/ 801 w 801"/>
                <a:gd name="T47" fmla="*/ 134 h 895"/>
                <a:gd name="T48" fmla="*/ 801 w 801"/>
                <a:gd name="T49" fmla="*/ 238 h 895"/>
                <a:gd name="T50" fmla="*/ 801 w 801"/>
                <a:gd name="T51" fmla="*/ 798 h 895"/>
                <a:gd name="T52" fmla="*/ 799 w 801"/>
                <a:gd name="T53" fmla="*/ 809 h 895"/>
                <a:gd name="T54" fmla="*/ 789 w 801"/>
                <a:gd name="T55" fmla="*/ 811 h 895"/>
                <a:gd name="T56" fmla="*/ 550 w 801"/>
                <a:gd name="T57" fmla="*/ 811 h 895"/>
                <a:gd name="T58" fmla="*/ 368 w 801"/>
                <a:gd name="T59" fmla="*/ 811 h 895"/>
                <a:gd name="T60" fmla="*/ 348 w 801"/>
                <a:gd name="T61" fmla="*/ 811 h 895"/>
                <a:gd name="T62" fmla="*/ 339 w 801"/>
                <a:gd name="T63" fmla="*/ 811 h 895"/>
                <a:gd name="T64" fmla="*/ 334 w 801"/>
                <a:gd name="T65" fmla="*/ 811 h 895"/>
                <a:gd name="T66" fmla="*/ 321 w 801"/>
                <a:gd name="T67" fmla="*/ 814 h 895"/>
                <a:gd name="T68" fmla="*/ 317 w 801"/>
                <a:gd name="T69" fmla="*/ 832 h 895"/>
                <a:gd name="T70" fmla="*/ 317 w 801"/>
                <a:gd name="T71" fmla="*/ 842 h 895"/>
                <a:gd name="T72" fmla="*/ 317 w 801"/>
                <a:gd name="T73" fmla="*/ 842 h 895"/>
                <a:gd name="T74" fmla="*/ 279 w 801"/>
                <a:gd name="T75" fmla="*/ 842 h 895"/>
                <a:gd name="T76" fmla="*/ 135 w 801"/>
                <a:gd name="T77" fmla="*/ 842 h 895"/>
                <a:gd name="T78" fmla="*/ 119 w 801"/>
                <a:gd name="T79" fmla="*/ 844 h 895"/>
                <a:gd name="T80" fmla="*/ 109 w 801"/>
                <a:gd name="T81" fmla="*/ 845 h 895"/>
                <a:gd name="T82" fmla="*/ 97 w 801"/>
                <a:gd name="T83" fmla="*/ 858 h 895"/>
                <a:gd name="T84" fmla="*/ 97 w 801"/>
                <a:gd name="T85" fmla="*/ 860 h 895"/>
                <a:gd name="T86" fmla="*/ 97 w 801"/>
                <a:gd name="T87" fmla="*/ 862 h 895"/>
                <a:gd name="T88" fmla="*/ 97 w 801"/>
                <a:gd name="T89" fmla="*/ 877 h 895"/>
                <a:gd name="T90" fmla="*/ 95 w 801"/>
                <a:gd name="T91" fmla="*/ 893 h 895"/>
                <a:gd name="T92" fmla="*/ 86 w 801"/>
                <a:gd name="T93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1" h="895">
                  <a:moveTo>
                    <a:pt x="86" y="895"/>
                  </a:moveTo>
                  <a:cubicBezTo>
                    <a:pt x="82" y="895"/>
                    <a:pt x="78" y="894"/>
                    <a:pt x="75" y="894"/>
                  </a:cubicBezTo>
                  <a:cubicBezTo>
                    <a:pt x="71" y="893"/>
                    <a:pt x="68" y="893"/>
                    <a:pt x="65" y="893"/>
                  </a:cubicBezTo>
                  <a:cubicBezTo>
                    <a:pt x="48" y="892"/>
                    <a:pt x="31" y="891"/>
                    <a:pt x="14" y="891"/>
                  </a:cubicBezTo>
                  <a:cubicBezTo>
                    <a:pt x="10" y="890"/>
                    <a:pt x="5" y="890"/>
                    <a:pt x="0" y="890"/>
                  </a:cubicBezTo>
                  <a:cubicBezTo>
                    <a:pt x="1" y="877"/>
                    <a:pt x="2" y="864"/>
                    <a:pt x="3" y="851"/>
                  </a:cubicBezTo>
                  <a:cubicBezTo>
                    <a:pt x="5" y="817"/>
                    <a:pt x="8" y="783"/>
                    <a:pt x="10" y="750"/>
                  </a:cubicBezTo>
                  <a:cubicBezTo>
                    <a:pt x="13" y="699"/>
                    <a:pt x="16" y="648"/>
                    <a:pt x="19" y="598"/>
                  </a:cubicBezTo>
                  <a:cubicBezTo>
                    <a:pt x="21" y="556"/>
                    <a:pt x="24" y="514"/>
                    <a:pt x="26" y="472"/>
                  </a:cubicBezTo>
                  <a:cubicBezTo>
                    <a:pt x="33" y="371"/>
                    <a:pt x="40" y="261"/>
                    <a:pt x="48" y="123"/>
                  </a:cubicBezTo>
                  <a:cubicBezTo>
                    <a:pt x="50" y="94"/>
                    <a:pt x="52" y="65"/>
                    <a:pt x="54" y="36"/>
                  </a:cubicBezTo>
                  <a:cubicBezTo>
                    <a:pt x="55" y="24"/>
                    <a:pt x="56" y="12"/>
                    <a:pt x="57" y="0"/>
                  </a:cubicBezTo>
                  <a:cubicBezTo>
                    <a:pt x="60" y="0"/>
                    <a:pt x="63" y="0"/>
                    <a:pt x="66" y="1"/>
                  </a:cubicBezTo>
                  <a:cubicBezTo>
                    <a:pt x="70" y="2"/>
                    <a:pt x="74" y="3"/>
                    <a:pt x="78" y="3"/>
                  </a:cubicBezTo>
                  <a:cubicBezTo>
                    <a:pt x="79" y="3"/>
                    <a:pt x="79" y="3"/>
                    <a:pt x="80" y="3"/>
                  </a:cubicBezTo>
                  <a:cubicBezTo>
                    <a:pt x="87" y="2"/>
                    <a:pt x="94" y="2"/>
                    <a:pt x="102" y="2"/>
                  </a:cubicBezTo>
                  <a:cubicBezTo>
                    <a:pt x="125" y="2"/>
                    <a:pt x="149" y="4"/>
                    <a:pt x="172" y="5"/>
                  </a:cubicBezTo>
                  <a:cubicBezTo>
                    <a:pt x="183" y="5"/>
                    <a:pt x="195" y="6"/>
                    <a:pt x="207" y="6"/>
                  </a:cubicBezTo>
                  <a:cubicBezTo>
                    <a:pt x="364" y="12"/>
                    <a:pt x="520" y="19"/>
                    <a:pt x="665" y="25"/>
                  </a:cubicBezTo>
                  <a:cubicBezTo>
                    <a:pt x="680" y="26"/>
                    <a:pt x="694" y="26"/>
                    <a:pt x="708" y="26"/>
                  </a:cubicBezTo>
                  <a:cubicBezTo>
                    <a:pt x="739" y="27"/>
                    <a:pt x="770" y="28"/>
                    <a:pt x="801" y="31"/>
                  </a:cubicBezTo>
                  <a:cubicBezTo>
                    <a:pt x="801" y="113"/>
                    <a:pt x="801" y="113"/>
                    <a:pt x="801" y="113"/>
                  </a:cubicBezTo>
                  <a:cubicBezTo>
                    <a:pt x="801" y="115"/>
                    <a:pt x="801" y="117"/>
                    <a:pt x="801" y="119"/>
                  </a:cubicBezTo>
                  <a:cubicBezTo>
                    <a:pt x="801" y="124"/>
                    <a:pt x="801" y="129"/>
                    <a:pt x="801" y="134"/>
                  </a:cubicBezTo>
                  <a:cubicBezTo>
                    <a:pt x="801" y="238"/>
                    <a:pt x="801" y="238"/>
                    <a:pt x="801" y="238"/>
                  </a:cubicBezTo>
                  <a:cubicBezTo>
                    <a:pt x="801" y="422"/>
                    <a:pt x="801" y="611"/>
                    <a:pt x="801" y="798"/>
                  </a:cubicBezTo>
                  <a:cubicBezTo>
                    <a:pt x="801" y="804"/>
                    <a:pt x="800" y="808"/>
                    <a:pt x="799" y="809"/>
                  </a:cubicBezTo>
                  <a:cubicBezTo>
                    <a:pt x="798" y="810"/>
                    <a:pt x="794" y="811"/>
                    <a:pt x="789" y="811"/>
                  </a:cubicBezTo>
                  <a:cubicBezTo>
                    <a:pt x="718" y="811"/>
                    <a:pt x="642" y="811"/>
                    <a:pt x="550" y="811"/>
                  </a:cubicBezTo>
                  <a:cubicBezTo>
                    <a:pt x="489" y="811"/>
                    <a:pt x="429" y="811"/>
                    <a:pt x="368" y="811"/>
                  </a:cubicBezTo>
                  <a:cubicBezTo>
                    <a:pt x="348" y="811"/>
                    <a:pt x="348" y="811"/>
                    <a:pt x="348" y="811"/>
                  </a:cubicBezTo>
                  <a:cubicBezTo>
                    <a:pt x="345" y="811"/>
                    <a:pt x="342" y="811"/>
                    <a:pt x="339" y="811"/>
                  </a:cubicBezTo>
                  <a:cubicBezTo>
                    <a:pt x="337" y="811"/>
                    <a:pt x="336" y="811"/>
                    <a:pt x="334" y="811"/>
                  </a:cubicBezTo>
                  <a:cubicBezTo>
                    <a:pt x="329" y="811"/>
                    <a:pt x="324" y="811"/>
                    <a:pt x="321" y="814"/>
                  </a:cubicBezTo>
                  <a:cubicBezTo>
                    <a:pt x="317" y="818"/>
                    <a:pt x="317" y="823"/>
                    <a:pt x="317" y="832"/>
                  </a:cubicBezTo>
                  <a:cubicBezTo>
                    <a:pt x="317" y="835"/>
                    <a:pt x="317" y="838"/>
                    <a:pt x="317" y="842"/>
                  </a:cubicBezTo>
                  <a:cubicBezTo>
                    <a:pt x="317" y="842"/>
                    <a:pt x="317" y="842"/>
                    <a:pt x="317" y="842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32" y="842"/>
                    <a:pt x="183" y="842"/>
                    <a:pt x="135" y="842"/>
                  </a:cubicBezTo>
                  <a:cubicBezTo>
                    <a:pt x="130" y="843"/>
                    <a:pt x="124" y="843"/>
                    <a:pt x="119" y="844"/>
                  </a:cubicBezTo>
                  <a:cubicBezTo>
                    <a:pt x="116" y="844"/>
                    <a:pt x="113" y="845"/>
                    <a:pt x="109" y="845"/>
                  </a:cubicBezTo>
                  <a:cubicBezTo>
                    <a:pt x="102" y="846"/>
                    <a:pt x="97" y="851"/>
                    <a:pt x="97" y="858"/>
                  </a:cubicBezTo>
                  <a:cubicBezTo>
                    <a:pt x="97" y="859"/>
                    <a:pt x="97" y="860"/>
                    <a:pt x="97" y="860"/>
                  </a:cubicBezTo>
                  <a:cubicBezTo>
                    <a:pt x="97" y="861"/>
                    <a:pt x="97" y="862"/>
                    <a:pt x="97" y="862"/>
                  </a:cubicBezTo>
                  <a:cubicBezTo>
                    <a:pt x="96" y="867"/>
                    <a:pt x="96" y="872"/>
                    <a:pt x="97" y="877"/>
                  </a:cubicBezTo>
                  <a:cubicBezTo>
                    <a:pt x="98" y="885"/>
                    <a:pt x="98" y="890"/>
                    <a:pt x="95" y="893"/>
                  </a:cubicBezTo>
                  <a:cubicBezTo>
                    <a:pt x="93" y="894"/>
                    <a:pt x="90" y="895"/>
                    <a:pt x="86" y="89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925" y="2836"/>
              <a:ext cx="568" cy="683"/>
            </a:xfrm>
            <a:custGeom>
              <a:avLst/>
              <a:gdLst>
                <a:gd name="T0" fmla="*/ 683 w 799"/>
                <a:gd name="T1" fmla="*/ 957 h 960"/>
                <a:gd name="T2" fmla="*/ 474 w 799"/>
                <a:gd name="T3" fmla="*/ 946 h 960"/>
                <a:gd name="T4" fmla="*/ 443 w 799"/>
                <a:gd name="T5" fmla="*/ 937 h 960"/>
                <a:gd name="T6" fmla="*/ 92 w 799"/>
                <a:gd name="T7" fmla="*/ 753 h 960"/>
                <a:gd name="T8" fmla="*/ 12 w 799"/>
                <a:gd name="T9" fmla="*/ 712 h 960"/>
                <a:gd name="T10" fmla="*/ 0 w 799"/>
                <a:gd name="T11" fmla="*/ 705 h 960"/>
                <a:gd name="T12" fmla="*/ 7 w 799"/>
                <a:gd name="T13" fmla="*/ 693 h 960"/>
                <a:gd name="T14" fmla="*/ 11 w 799"/>
                <a:gd name="T15" fmla="*/ 686 h 960"/>
                <a:gd name="T16" fmla="*/ 12 w 799"/>
                <a:gd name="T17" fmla="*/ 684 h 960"/>
                <a:gd name="T18" fmla="*/ 21 w 799"/>
                <a:gd name="T19" fmla="*/ 676 h 960"/>
                <a:gd name="T20" fmla="*/ 46 w 799"/>
                <a:gd name="T21" fmla="*/ 655 h 960"/>
                <a:gd name="T22" fmla="*/ 52 w 799"/>
                <a:gd name="T23" fmla="*/ 641 h 960"/>
                <a:gd name="T24" fmla="*/ 42 w 799"/>
                <a:gd name="T25" fmla="*/ 633 h 960"/>
                <a:gd name="T26" fmla="*/ 18 w 799"/>
                <a:gd name="T27" fmla="*/ 593 h 960"/>
                <a:gd name="T28" fmla="*/ 18 w 799"/>
                <a:gd name="T29" fmla="*/ 588 h 960"/>
                <a:gd name="T30" fmla="*/ 18 w 799"/>
                <a:gd name="T31" fmla="*/ 587 h 960"/>
                <a:gd name="T32" fmla="*/ 18 w 799"/>
                <a:gd name="T33" fmla="*/ 566 h 960"/>
                <a:gd name="T34" fmla="*/ 37 w 799"/>
                <a:gd name="T35" fmla="*/ 554 h 960"/>
                <a:gd name="T36" fmla="*/ 52 w 799"/>
                <a:gd name="T37" fmla="*/ 540 h 960"/>
                <a:gd name="T38" fmla="*/ 48 w 799"/>
                <a:gd name="T39" fmla="*/ 522 h 960"/>
                <a:gd name="T40" fmla="*/ 50 w 799"/>
                <a:gd name="T41" fmla="*/ 507 h 960"/>
                <a:gd name="T42" fmla="*/ 116 w 799"/>
                <a:gd name="T43" fmla="*/ 444 h 960"/>
                <a:gd name="T44" fmla="*/ 127 w 799"/>
                <a:gd name="T45" fmla="*/ 429 h 960"/>
                <a:gd name="T46" fmla="*/ 118 w 799"/>
                <a:gd name="T47" fmla="*/ 413 h 960"/>
                <a:gd name="T48" fmla="*/ 102 w 799"/>
                <a:gd name="T49" fmla="*/ 374 h 960"/>
                <a:gd name="T50" fmla="*/ 95 w 799"/>
                <a:gd name="T51" fmla="*/ 351 h 960"/>
                <a:gd name="T52" fmla="*/ 95 w 799"/>
                <a:gd name="T53" fmla="*/ 350 h 960"/>
                <a:gd name="T54" fmla="*/ 74 w 799"/>
                <a:gd name="T55" fmla="*/ 316 h 960"/>
                <a:gd name="T56" fmla="*/ 67 w 799"/>
                <a:gd name="T57" fmla="*/ 303 h 960"/>
                <a:gd name="T58" fmla="*/ 98 w 799"/>
                <a:gd name="T59" fmla="*/ 177 h 960"/>
                <a:gd name="T60" fmla="*/ 101 w 799"/>
                <a:gd name="T61" fmla="*/ 162 h 960"/>
                <a:gd name="T62" fmla="*/ 116 w 799"/>
                <a:gd name="T63" fmla="*/ 147 h 960"/>
                <a:gd name="T64" fmla="*/ 121 w 799"/>
                <a:gd name="T65" fmla="*/ 147 h 960"/>
                <a:gd name="T66" fmla="*/ 125 w 799"/>
                <a:gd name="T67" fmla="*/ 148 h 960"/>
                <a:gd name="T68" fmla="*/ 134 w 799"/>
                <a:gd name="T69" fmla="*/ 149 h 960"/>
                <a:gd name="T70" fmla="*/ 152 w 799"/>
                <a:gd name="T71" fmla="*/ 140 h 960"/>
                <a:gd name="T72" fmla="*/ 152 w 799"/>
                <a:gd name="T73" fmla="*/ 139 h 960"/>
                <a:gd name="T74" fmla="*/ 173 w 799"/>
                <a:gd name="T75" fmla="*/ 93 h 960"/>
                <a:gd name="T76" fmla="*/ 183 w 799"/>
                <a:gd name="T77" fmla="*/ 23 h 960"/>
                <a:gd name="T78" fmla="*/ 186 w 799"/>
                <a:gd name="T79" fmla="*/ 0 h 960"/>
                <a:gd name="T80" fmla="*/ 225 w 799"/>
                <a:gd name="T81" fmla="*/ 4 h 960"/>
                <a:gd name="T82" fmla="*/ 253 w 799"/>
                <a:gd name="T83" fmla="*/ 7 h 960"/>
                <a:gd name="T84" fmla="*/ 362 w 799"/>
                <a:gd name="T85" fmla="*/ 20 h 960"/>
                <a:gd name="T86" fmla="*/ 432 w 799"/>
                <a:gd name="T87" fmla="*/ 29 h 960"/>
                <a:gd name="T88" fmla="*/ 510 w 799"/>
                <a:gd name="T89" fmla="*/ 37 h 960"/>
                <a:gd name="T90" fmla="*/ 589 w 799"/>
                <a:gd name="T91" fmla="*/ 45 h 960"/>
                <a:gd name="T92" fmla="*/ 740 w 799"/>
                <a:gd name="T93" fmla="*/ 63 h 960"/>
                <a:gd name="T94" fmla="*/ 799 w 799"/>
                <a:gd name="T95" fmla="*/ 71 h 960"/>
                <a:gd name="T96" fmla="*/ 797 w 799"/>
                <a:gd name="T97" fmla="*/ 105 h 960"/>
                <a:gd name="T98" fmla="*/ 791 w 799"/>
                <a:gd name="T99" fmla="*/ 193 h 960"/>
                <a:gd name="T100" fmla="*/ 769 w 799"/>
                <a:gd name="T101" fmla="*/ 542 h 960"/>
                <a:gd name="T102" fmla="*/ 761 w 799"/>
                <a:gd name="T103" fmla="*/ 668 h 960"/>
                <a:gd name="T104" fmla="*/ 752 w 799"/>
                <a:gd name="T105" fmla="*/ 820 h 960"/>
                <a:gd name="T106" fmla="*/ 745 w 799"/>
                <a:gd name="T107" fmla="*/ 921 h 960"/>
                <a:gd name="T108" fmla="*/ 742 w 799"/>
                <a:gd name="T109" fmla="*/ 960 h 960"/>
                <a:gd name="T110" fmla="*/ 683 w 799"/>
                <a:gd name="T111" fmla="*/ 957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9" h="960">
                  <a:moveTo>
                    <a:pt x="683" y="957"/>
                  </a:moveTo>
                  <a:cubicBezTo>
                    <a:pt x="614" y="953"/>
                    <a:pt x="544" y="949"/>
                    <a:pt x="474" y="946"/>
                  </a:cubicBezTo>
                  <a:cubicBezTo>
                    <a:pt x="463" y="945"/>
                    <a:pt x="454" y="943"/>
                    <a:pt x="443" y="937"/>
                  </a:cubicBezTo>
                  <a:cubicBezTo>
                    <a:pt x="326" y="876"/>
                    <a:pt x="207" y="813"/>
                    <a:pt x="92" y="753"/>
                  </a:cubicBezTo>
                  <a:cubicBezTo>
                    <a:pt x="12" y="712"/>
                    <a:pt x="12" y="712"/>
                    <a:pt x="12" y="712"/>
                  </a:cubicBezTo>
                  <a:cubicBezTo>
                    <a:pt x="7" y="709"/>
                    <a:pt x="2" y="706"/>
                    <a:pt x="0" y="705"/>
                  </a:cubicBezTo>
                  <a:cubicBezTo>
                    <a:pt x="1" y="703"/>
                    <a:pt x="4" y="698"/>
                    <a:pt x="7" y="693"/>
                  </a:cubicBezTo>
                  <a:cubicBezTo>
                    <a:pt x="8" y="690"/>
                    <a:pt x="9" y="688"/>
                    <a:pt x="11" y="686"/>
                  </a:cubicBezTo>
                  <a:cubicBezTo>
                    <a:pt x="11" y="685"/>
                    <a:pt x="11" y="684"/>
                    <a:pt x="12" y="684"/>
                  </a:cubicBezTo>
                  <a:cubicBezTo>
                    <a:pt x="15" y="681"/>
                    <a:pt x="18" y="678"/>
                    <a:pt x="21" y="676"/>
                  </a:cubicBezTo>
                  <a:cubicBezTo>
                    <a:pt x="29" y="669"/>
                    <a:pt x="37" y="662"/>
                    <a:pt x="46" y="655"/>
                  </a:cubicBezTo>
                  <a:cubicBezTo>
                    <a:pt x="53" y="649"/>
                    <a:pt x="53" y="644"/>
                    <a:pt x="52" y="641"/>
                  </a:cubicBezTo>
                  <a:cubicBezTo>
                    <a:pt x="52" y="639"/>
                    <a:pt x="50" y="634"/>
                    <a:pt x="42" y="633"/>
                  </a:cubicBezTo>
                  <a:cubicBezTo>
                    <a:pt x="21" y="629"/>
                    <a:pt x="15" y="618"/>
                    <a:pt x="18" y="593"/>
                  </a:cubicBezTo>
                  <a:cubicBezTo>
                    <a:pt x="18" y="591"/>
                    <a:pt x="18" y="590"/>
                    <a:pt x="18" y="588"/>
                  </a:cubicBezTo>
                  <a:cubicBezTo>
                    <a:pt x="18" y="587"/>
                    <a:pt x="18" y="587"/>
                    <a:pt x="18" y="587"/>
                  </a:cubicBezTo>
                  <a:cubicBezTo>
                    <a:pt x="17" y="575"/>
                    <a:pt x="16" y="569"/>
                    <a:pt x="18" y="566"/>
                  </a:cubicBezTo>
                  <a:cubicBezTo>
                    <a:pt x="20" y="562"/>
                    <a:pt x="26" y="559"/>
                    <a:pt x="37" y="554"/>
                  </a:cubicBezTo>
                  <a:cubicBezTo>
                    <a:pt x="43" y="551"/>
                    <a:pt x="50" y="547"/>
                    <a:pt x="52" y="540"/>
                  </a:cubicBezTo>
                  <a:cubicBezTo>
                    <a:pt x="54" y="534"/>
                    <a:pt x="52" y="528"/>
                    <a:pt x="48" y="522"/>
                  </a:cubicBezTo>
                  <a:cubicBezTo>
                    <a:pt x="45" y="517"/>
                    <a:pt x="45" y="514"/>
                    <a:pt x="50" y="507"/>
                  </a:cubicBezTo>
                  <a:cubicBezTo>
                    <a:pt x="66" y="487"/>
                    <a:pt x="88" y="462"/>
                    <a:pt x="116" y="444"/>
                  </a:cubicBezTo>
                  <a:cubicBezTo>
                    <a:pt x="123" y="439"/>
                    <a:pt x="127" y="434"/>
                    <a:pt x="127" y="429"/>
                  </a:cubicBezTo>
                  <a:cubicBezTo>
                    <a:pt x="127" y="423"/>
                    <a:pt x="124" y="418"/>
                    <a:pt x="118" y="413"/>
                  </a:cubicBezTo>
                  <a:cubicBezTo>
                    <a:pt x="104" y="403"/>
                    <a:pt x="99" y="391"/>
                    <a:pt x="102" y="374"/>
                  </a:cubicBezTo>
                  <a:cubicBezTo>
                    <a:pt x="103" y="365"/>
                    <a:pt x="99" y="357"/>
                    <a:pt x="95" y="351"/>
                  </a:cubicBezTo>
                  <a:cubicBezTo>
                    <a:pt x="95" y="350"/>
                    <a:pt x="95" y="350"/>
                    <a:pt x="95" y="350"/>
                  </a:cubicBezTo>
                  <a:cubicBezTo>
                    <a:pt x="88" y="339"/>
                    <a:pt x="81" y="327"/>
                    <a:pt x="74" y="316"/>
                  </a:cubicBezTo>
                  <a:cubicBezTo>
                    <a:pt x="67" y="303"/>
                    <a:pt x="67" y="303"/>
                    <a:pt x="67" y="303"/>
                  </a:cubicBezTo>
                  <a:cubicBezTo>
                    <a:pt x="79" y="262"/>
                    <a:pt x="89" y="219"/>
                    <a:pt x="98" y="177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4" y="149"/>
                    <a:pt x="108" y="147"/>
                    <a:pt x="116" y="147"/>
                  </a:cubicBezTo>
                  <a:cubicBezTo>
                    <a:pt x="117" y="147"/>
                    <a:pt x="119" y="147"/>
                    <a:pt x="121" y="147"/>
                  </a:cubicBezTo>
                  <a:cubicBezTo>
                    <a:pt x="122" y="147"/>
                    <a:pt x="123" y="147"/>
                    <a:pt x="125" y="148"/>
                  </a:cubicBezTo>
                  <a:cubicBezTo>
                    <a:pt x="128" y="148"/>
                    <a:pt x="131" y="149"/>
                    <a:pt x="134" y="149"/>
                  </a:cubicBezTo>
                  <a:cubicBezTo>
                    <a:pt x="142" y="149"/>
                    <a:pt x="148" y="146"/>
                    <a:pt x="152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61" y="125"/>
                    <a:pt x="171" y="111"/>
                    <a:pt x="173" y="93"/>
                  </a:cubicBezTo>
                  <a:cubicBezTo>
                    <a:pt x="175" y="69"/>
                    <a:pt x="179" y="46"/>
                    <a:pt x="183" y="23"/>
                  </a:cubicBezTo>
                  <a:cubicBezTo>
                    <a:pt x="184" y="15"/>
                    <a:pt x="185" y="7"/>
                    <a:pt x="186" y="0"/>
                  </a:cubicBezTo>
                  <a:cubicBezTo>
                    <a:pt x="199" y="0"/>
                    <a:pt x="212" y="2"/>
                    <a:pt x="225" y="4"/>
                  </a:cubicBezTo>
                  <a:cubicBezTo>
                    <a:pt x="234" y="5"/>
                    <a:pt x="244" y="6"/>
                    <a:pt x="253" y="7"/>
                  </a:cubicBezTo>
                  <a:cubicBezTo>
                    <a:pt x="289" y="11"/>
                    <a:pt x="327" y="15"/>
                    <a:pt x="362" y="20"/>
                  </a:cubicBezTo>
                  <a:cubicBezTo>
                    <a:pt x="385" y="23"/>
                    <a:pt x="409" y="26"/>
                    <a:pt x="432" y="29"/>
                  </a:cubicBezTo>
                  <a:cubicBezTo>
                    <a:pt x="458" y="32"/>
                    <a:pt x="485" y="34"/>
                    <a:pt x="510" y="37"/>
                  </a:cubicBezTo>
                  <a:cubicBezTo>
                    <a:pt x="536" y="39"/>
                    <a:pt x="563" y="42"/>
                    <a:pt x="589" y="45"/>
                  </a:cubicBezTo>
                  <a:cubicBezTo>
                    <a:pt x="639" y="51"/>
                    <a:pt x="691" y="57"/>
                    <a:pt x="740" y="63"/>
                  </a:cubicBezTo>
                  <a:cubicBezTo>
                    <a:pt x="760" y="66"/>
                    <a:pt x="779" y="68"/>
                    <a:pt x="799" y="71"/>
                  </a:cubicBezTo>
                  <a:cubicBezTo>
                    <a:pt x="798" y="82"/>
                    <a:pt x="797" y="93"/>
                    <a:pt x="797" y="105"/>
                  </a:cubicBezTo>
                  <a:cubicBezTo>
                    <a:pt x="795" y="134"/>
                    <a:pt x="792" y="164"/>
                    <a:pt x="791" y="193"/>
                  </a:cubicBezTo>
                  <a:cubicBezTo>
                    <a:pt x="782" y="331"/>
                    <a:pt x="775" y="442"/>
                    <a:pt x="769" y="542"/>
                  </a:cubicBezTo>
                  <a:cubicBezTo>
                    <a:pt x="766" y="584"/>
                    <a:pt x="764" y="626"/>
                    <a:pt x="761" y="668"/>
                  </a:cubicBezTo>
                  <a:cubicBezTo>
                    <a:pt x="758" y="718"/>
                    <a:pt x="755" y="769"/>
                    <a:pt x="752" y="820"/>
                  </a:cubicBezTo>
                  <a:cubicBezTo>
                    <a:pt x="750" y="853"/>
                    <a:pt x="747" y="888"/>
                    <a:pt x="745" y="921"/>
                  </a:cubicBezTo>
                  <a:cubicBezTo>
                    <a:pt x="744" y="934"/>
                    <a:pt x="743" y="947"/>
                    <a:pt x="742" y="960"/>
                  </a:cubicBezTo>
                  <a:lnTo>
                    <a:pt x="683" y="9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638" y="2969"/>
              <a:ext cx="480" cy="505"/>
            </a:xfrm>
            <a:custGeom>
              <a:avLst/>
              <a:gdLst>
                <a:gd name="T0" fmla="*/ 214 w 675"/>
                <a:gd name="T1" fmla="*/ 710 h 710"/>
                <a:gd name="T2" fmla="*/ 206 w 675"/>
                <a:gd name="T3" fmla="*/ 702 h 710"/>
                <a:gd name="T4" fmla="*/ 197 w 675"/>
                <a:gd name="T5" fmla="*/ 677 h 710"/>
                <a:gd name="T6" fmla="*/ 193 w 675"/>
                <a:gd name="T7" fmla="*/ 666 h 710"/>
                <a:gd name="T8" fmla="*/ 175 w 675"/>
                <a:gd name="T9" fmla="*/ 629 h 710"/>
                <a:gd name="T10" fmla="*/ 168 w 675"/>
                <a:gd name="T11" fmla="*/ 617 h 710"/>
                <a:gd name="T12" fmla="*/ 159 w 675"/>
                <a:gd name="T13" fmla="*/ 583 h 710"/>
                <a:gd name="T14" fmla="*/ 159 w 675"/>
                <a:gd name="T15" fmla="*/ 518 h 710"/>
                <a:gd name="T16" fmla="*/ 159 w 675"/>
                <a:gd name="T17" fmla="*/ 471 h 710"/>
                <a:gd name="T18" fmla="*/ 152 w 675"/>
                <a:gd name="T19" fmla="*/ 440 h 710"/>
                <a:gd name="T20" fmla="*/ 135 w 675"/>
                <a:gd name="T21" fmla="*/ 413 h 710"/>
                <a:gd name="T22" fmla="*/ 100 w 675"/>
                <a:gd name="T23" fmla="*/ 344 h 710"/>
                <a:gd name="T24" fmla="*/ 26 w 675"/>
                <a:gd name="T25" fmla="*/ 139 h 710"/>
                <a:gd name="T26" fmla="*/ 0 w 675"/>
                <a:gd name="T27" fmla="*/ 65 h 710"/>
                <a:gd name="T28" fmla="*/ 20 w 675"/>
                <a:gd name="T29" fmla="*/ 61 h 710"/>
                <a:gd name="T30" fmla="*/ 85 w 675"/>
                <a:gd name="T31" fmla="*/ 50 h 710"/>
                <a:gd name="T32" fmla="*/ 108 w 675"/>
                <a:gd name="T33" fmla="*/ 46 h 710"/>
                <a:gd name="T34" fmla="*/ 157 w 675"/>
                <a:gd name="T35" fmla="*/ 36 h 710"/>
                <a:gd name="T36" fmla="*/ 169 w 675"/>
                <a:gd name="T37" fmla="*/ 34 h 710"/>
                <a:gd name="T38" fmla="*/ 196 w 675"/>
                <a:gd name="T39" fmla="*/ 29 h 710"/>
                <a:gd name="T40" fmla="*/ 221 w 675"/>
                <a:gd name="T41" fmla="*/ 23 h 710"/>
                <a:gd name="T42" fmla="*/ 313 w 675"/>
                <a:gd name="T43" fmla="*/ 0 h 710"/>
                <a:gd name="T44" fmla="*/ 300 w 675"/>
                <a:gd name="T45" fmla="*/ 23 h 710"/>
                <a:gd name="T46" fmla="*/ 292 w 675"/>
                <a:gd name="T47" fmla="*/ 39 h 710"/>
                <a:gd name="T48" fmla="*/ 299 w 675"/>
                <a:gd name="T49" fmla="*/ 64 h 710"/>
                <a:gd name="T50" fmla="*/ 318 w 675"/>
                <a:gd name="T51" fmla="*/ 74 h 710"/>
                <a:gd name="T52" fmla="*/ 373 w 675"/>
                <a:gd name="T53" fmla="*/ 109 h 710"/>
                <a:gd name="T54" fmla="*/ 495 w 675"/>
                <a:gd name="T55" fmla="*/ 202 h 710"/>
                <a:gd name="T56" fmla="*/ 541 w 675"/>
                <a:gd name="T57" fmla="*/ 234 h 710"/>
                <a:gd name="T58" fmla="*/ 578 w 675"/>
                <a:gd name="T59" fmla="*/ 259 h 710"/>
                <a:gd name="T60" fmla="*/ 592 w 675"/>
                <a:gd name="T61" fmla="*/ 276 h 710"/>
                <a:gd name="T62" fmla="*/ 596 w 675"/>
                <a:gd name="T63" fmla="*/ 286 h 710"/>
                <a:gd name="T64" fmla="*/ 626 w 675"/>
                <a:gd name="T65" fmla="*/ 366 h 710"/>
                <a:gd name="T66" fmla="*/ 675 w 675"/>
                <a:gd name="T67" fmla="*/ 437 h 710"/>
                <a:gd name="T68" fmla="*/ 675 w 675"/>
                <a:gd name="T69" fmla="*/ 440 h 710"/>
                <a:gd name="T70" fmla="*/ 645 w 675"/>
                <a:gd name="T71" fmla="*/ 620 h 710"/>
                <a:gd name="T72" fmla="*/ 634 w 675"/>
                <a:gd name="T73" fmla="*/ 620 h 710"/>
                <a:gd name="T74" fmla="*/ 593 w 675"/>
                <a:gd name="T75" fmla="*/ 620 h 710"/>
                <a:gd name="T76" fmla="*/ 570 w 675"/>
                <a:gd name="T77" fmla="*/ 625 h 710"/>
                <a:gd name="T78" fmla="*/ 570 w 675"/>
                <a:gd name="T79" fmla="*/ 648 h 710"/>
                <a:gd name="T80" fmla="*/ 570 w 675"/>
                <a:gd name="T81" fmla="*/ 649 h 710"/>
                <a:gd name="T82" fmla="*/ 578 w 675"/>
                <a:gd name="T83" fmla="*/ 693 h 710"/>
                <a:gd name="T84" fmla="*/ 580 w 675"/>
                <a:gd name="T85" fmla="*/ 700 h 710"/>
                <a:gd name="T86" fmla="*/ 575 w 675"/>
                <a:gd name="T87" fmla="*/ 697 h 710"/>
                <a:gd name="T88" fmla="*/ 539 w 675"/>
                <a:gd name="T89" fmla="*/ 673 h 710"/>
                <a:gd name="T90" fmla="*/ 517 w 675"/>
                <a:gd name="T91" fmla="*/ 665 h 710"/>
                <a:gd name="T92" fmla="*/ 512 w 675"/>
                <a:gd name="T93" fmla="*/ 665 h 710"/>
                <a:gd name="T94" fmla="*/ 367 w 675"/>
                <a:gd name="T95" fmla="*/ 687 h 710"/>
                <a:gd name="T96" fmla="*/ 316 w 675"/>
                <a:gd name="T97" fmla="*/ 695 h 710"/>
                <a:gd name="T98" fmla="*/ 217 w 675"/>
                <a:gd name="T99" fmla="*/ 710 h 710"/>
                <a:gd name="T100" fmla="*/ 214 w 675"/>
                <a:gd name="T101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5" h="710">
                  <a:moveTo>
                    <a:pt x="214" y="710"/>
                  </a:moveTo>
                  <a:cubicBezTo>
                    <a:pt x="211" y="710"/>
                    <a:pt x="208" y="710"/>
                    <a:pt x="206" y="702"/>
                  </a:cubicBezTo>
                  <a:cubicBezTo>
                    <a:pt x="204" y="694"/>
                    <a:pt x="200" y="685"/>
                    <a:pt x="197" y="677"/>
                  </a:cubicBezTo>
                  <a:cubicBezTo>
                    <a:pt x="196" y="673"/>
                    <a:pt x="195" y="670"/>
                    <a:pt x="193" y="666"/>
                  </a:cubicBezTo>
                  <a:cubicBezTo>
                    <a:pt x="189" y="652"/>
                    <a:pt x="182" y="640"/>
                    <a:pt x="175" y="629"/>
                  </a:cubicBezTo>
                  <a:cubicBezTo>
                    <a:pt x="173" y="625"/>
                    <a:pt x="170" y="621"/>
                    <a:pt x="168" y="617"/>
                  </a:cubicBezTo>
                  <a:cubicBezTo>
                    <a:pt x="161" y="605"/>
                    <a:pt x="159" y="595"/>
                    <a:pt x="159" y="583"/>
                  </a:cubicBezTo>
                  <a:cubicBezTo>
                    <a:pt x="159" y="561"/>
                    <a:pt x="159" y="539"/>
                    <a:pt x="159" y="518"/>
                  </a:cubicBezTo>
                  <a:cubicBezTo>
                    <a:pt x="159" y="503"/>
                    <a:pt x="159" y="487"/>
                    <a:pt x="159" y="471"/>
                  </a:cubicBezTo>
                  <a:cubicBezTo>
                    <a:pt x="159" y="459"/>
                    <a:pt x="157" y="450"/>
                    <a:pt x="152" y="440"/>
                  </a:cubicBezTo>
                  <a:cubicBezTo>
                    <a:pt x="146" y="431"/>
                    <a:pt x="141" y="422"/>
                    <a:pt x="135" y="413"/>
                  </a:cubicBezTo>
                  <a:cubicBezTo>
                    <a:pt x="122" y="391"/>
                    <a:pt x="109" y="368"/>
                    <a:pt x="100" y="344"/>
                  </a:cubicBezTo>
                  <a:cubicBezTo>
                    <a:pt x="74" y="276"/>
                    <a:pt x="50" y="206"/>
                    <a:pt x="26" y="139"/>
                  </a:cubicBezTo>
                  <a:cubicBezTo>
                    <a:pt x="17" y="114"/>
                    <a:pt x="9" y="89"/>
                    <a:pt x="0" y="65"/>
                  </a:cubicBezTo>
                  <a:cubicBezTo>
                    <a:pt x="7" y="63"/>
                    <a:pt x="14" y="62"/>
                    <a:pt x="20" y="61"/>
                  </a:cubicBezTo>
                  <a:cubicBezTo>
                    <a:pt x="41" y="58"/>
                    <a:pt x="63" y="54"/>
                    <a:pt x="85" y="50"/>
                  </a:cubicBezTo>
                  <a:cubicBezTo>
                    <a:pt x="92" y="48"/>
                    <a:pt x="100" y="47"/>
                    <a:pt x="108" y="46"/>
                  </a:cubicBezTo>
                  <a:cubicBezTo>
                    <a:pt x="124" y="44"/>
                    <a:pt x="141" y="42"/>
                    <a:pt x="157" y="36"/>
                  </a:cubicBezTo>
                  <a:cubicBezTo>
                    <a:pt x="161" y="36"/>
                    <a:pt x="165" y="35"/>
                    <a:pt x="169" y="34"/>
                  </a:cubicBezTo>
                  <a:cubicBezTo>
                    <a:pt x="178" y="32"/>
                    <a:pt x="187" y="31"/>
                    <a:pt x="196" y="29"/>
                  </a:cubicBezTo>
                  <a:cubicBezTo>
                    <a:pt x="205" y="27"/>
                    <a:pt x="213" y="25"/>
                    <a:pt x="221" y="23"/>
                  </a:cubicBezTo>
                  <a:cubicBezTo>
                    <a:pt x="252" y="17"/>
                    <a:pt x="283" y="10"/>
                    <a:pt x="313" y="0"/>
                  </a:cubicBezTo>
                  <a:cubicBezTo>
                    <a:pt x="310" y="8"/>
                    <a:pt x="305" y="15"/>
                    <a:pt x="300" y="23"/>
                  </a:cubicBezTo>
                  <a:cubicBezTo>
                    <a:pt x="297" y="28"/>
                    <a:pt x="294" y="33"/>
                    <a:pt x="292" y="39"/>
                  </a:cubicBezTo>
                  <a:cubicBezTo>
                    <a:pt x="285" y="50"/>
                    <a:pt x="288" y="57"/>
                    <a:pt x="299" y="64"/>
                  </a:cubicBezTo>
                  <a:cubicBezTo>
                    <a:pt x="306" y="67"/>
                    <a:pt x="312" y="71"/>
                    <a:pt x="318" y="74"/>
                  </a:cubicBezTo>
                  <a:cubicBezTo>
                    <a:pt x="338" y="84"/>
                    <a:pt x="357" y="94"/>
                    <a:pt x="373" y="109"/>
                  </a:cubicBezTo>
                  <a:cubicBezTo>
                    <a:pt x="406" y="139"/>
                    <a:pt x="445" y="169"/>
                    <a:pt x="495" y="202"/>
                  </a:cubicBezTo>
                  <a:cubicBezTo>
                    <a:pt x="511" y="213"/>
                    <a:pt x="526" y="223"/>
                    <a:pt x="541" y="234"/>
                  </a:cubicBezTo>
                  <a:cubicBezTo>
                    <a:pt x="553" y="242"/>
                    <a:pt x="566" y="251"/>
                    <a:pt x="578" y="259"/>
                  </a:cubicBezTo>
                  <a:cubicBezTo>
                    <a:pt x="584" y="264"/>
                    <a:pt x="589" y="269"/>
                    <a:pt x="592" y="276"/>
                  </a:cubicBezTo>
                  <a:cubicBezTo>
                    <a:pt x="596" y="286"/>
                    <a:pt x="596" y="286"/>
                    <a:pt x="596" y="286"/>
                  </a:cubicBezTo>
                  <a:cubicBezTo>
                    <a:pt x="607" y="311"/>
                    <a:pt x="619" y="338"/>
                    <a:pt x="626" y="366"/>
                  </a:cubicBezTo>
                  <a:cubicBezTo>
                    <a:pt x="634" y="397"/>
                    <a:pt x="654" y="419"/>
                    <a:pt x="675" y="437"/>
                  </a:cubicBezTo>
                  <a:cubicBezTo>
                    <a:pt x="675" y="438"/>
                    <a:pt x="675" y="439"/>
                    <a:pt x="675" y="440"/>
                  </a:cubicBezTo>
                  <a:cubicBezTo>
                    <a:pt x="648" y="496"/>
                    <a:pt x="638" y="557"/>
                    <a:pt x="645" y="620"/>
                  </a:cubicBezTo>
                  <a:cubicBezTo>
                    <a:pt x="634" y="620"/>
                    <a:pt x="634" y="620"/>
                    <a:pt x="634" y="620"/>
                  </a:cubicBezTo>
                  <a:cubicBezTo>
                    <a:pt x="620" y="620"/>
                    <a:pt x="606" y="620"/>
                    <a:pt x="593" y="620"/>
                  </a:cubicBezTo>
                  <a:cubicBezTo>
                    <a:pt x="580" y="621"/>
                    <a:pt x="574" y="621"/>
                    <a:pt x="570" y="625"/>
                  </a:cubicBezTo>
                  <a:cubicBezTo>
                    <a:pt x="566" y="630"/>
                    <a:pt x="567" y="636"/>
                    <a:pt x="570" y="648"/>
                  </a:cubicBezTo>
                  <a:cubicBezTo>
                    <a:pt x="570" y="649"/>
                    <a:pt x="570" y="649"/>
                    <a:pt x="570" y="649"/>
                  </a:cubicBezTo>
                  <a:cubicBezTo>
                    <a:pt x="573" y="663"/>
                    <a:pt x="575" y="678"/>
                    <a:pt x="578" y="693"/>
                  </a:cubicBezTo>
                  <a:cubicBezTo>
                    <a:pt x="579" y="695"/>
                    <a:pt x="579" y="698"/>
                    <a:pt x="580" y="700"/>
                  </a:cubicBezTo>
                  <a:cubicBezTo>
                    <a:pt x="578" y="699"/>
                    <a:pt x="577" y="698"/>
                    <a:pt x="575" y="697"/>
                  </a:cubicBezTo>
                  <a:cubicBezTo>
                    <a:pt x="562" y="689"/>
                    <a:pt x="550" y="681"/>
                    <a:pt x="539" y="673"/>
                  </a:cubicBezTo>
                  <a:cubicBezTo>
                    <a:pt x="532" y="667"/>
                    <a:pt x="525" y="665"/>
                    <a:pt x="517" y="665"/>
                  </a:cubicBezTo>
                  <a:cubicBezTo>
                    <a:pt x="515" y="665"/>
                    <a:pt x="514" y="665"/>
                    <a:pt x="512" y="665"/>
                  </a:cubicBezTo>
                  <a:cubicBezTo>
                    <a:pt x="463" y="673"/>
                    <a:pt x="415" y="680"/>
                    <a:pt x="367" y="687"/>
                  </a:cubicBezTo>
                  <a:cubicBezTo>
                    <a:pt x="316" y="695"/>
                    <a:pt x="316" y="695"/>
                    <a:pt x="316" y="695"/>
                  </a:cubicBezTo>
                  <a:cubicBezTo>
                    <a:pt x="283" y="700"/>
                    <a:pt x="250" y="705"/>
                    <a:pt x="217" y="710"/>
                  </a:cubicBezTo>
                  <a:cubicBezTo>
                    <a:pt x="216" y="710"/>
                    <a:pt x="215" y="710"/>
                    <a:pt x="214" y="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5531" y="3419"/>
              <a:ext cx="813" cy="662"/>
            </a:xfrm>
            <a:custGeom>
              <a:avLst/>
              <a:gdLst>
                <a:gd name="T0" fmla="*/ 1042 w 1143"/>
                <a:gd name="T1" fmla="*/ 929 h 931"/>
                <a:gd name="T2" fmla="*/ 1116 w 1143"/>
                <a:gd name="T3" fmla="*/ 845 h 931"/>
                <a:gd name="T4" fmla="*/ 1109 w 1143"/>
                <a:gd name="T5" fmla="*/ 842 h 931"/>
                <a:gd name="T6" fmla="*/ 1031 w 1143"/>
                <a:gd name="T7" fmla="*/ 857 h 931"/>
                <a:gd name="T8" fmla="*/ 1019 w 1143"/>
                <a:gd name="T9" fmla="*/ 851 h 931"/>
                <a:gd name="T10" fmla="*/ 982 w 1143"/>
                <a:gd name="T11" fmla="*/ 785 h 931"/>
                <a:gd name="T12" fmla="*/ 891 w 1143"/>
                <a:gd name="T13" fmla="*/ 718 h 931"/>
                <a:gd name="T14" fmla="*/ 854 w 1143"/>
                <a:gd name="T15" fmla="*/ 672 h 931"/>
                <a:gd name="T16" fmla="*/ 826 w 1143"/>
                <a:gd name="T17" fmla="*/ 634 h 931"/>
                <a:gd name="T18" fmla="*/ 765 w 1143"/>
                <a:gd name="T19" fmla="*/ 544 h 931"/>
                <a:gd name="T20" fmla="*/ 713 w 1143"/>
                <a:gd name="T21" fmla="*/ 433 h 931"/>
                <a:gd name="T22" fmla="*/ 694 w 1143"/>
                <a:gd name="T23" fmla="*/ 336 h 931"/>
                <a:gd name="T24" fmla="*/ 686 w 1143"/>
                <a:gd name="T25" fmla="*/ 296 h 931"/>
                <a:gd name="T26" fmla="*/ 664 w 1143"/>
                <a:gd name="T27" fmla="*/ 267 h 931"/>
                <a:gd name="T28" fmla="*/ 475 w 1143"/>
                <a:gd name="T29" fmla="*/ 172 h 931"/>
                <a:gd name="T30" fmla="*/ 448 w 1143"/>
                <a:gd name="T31" fmla="*/ 172 h 931"/>
                <a:gd name="T32" fmla="*/ 329 w 1143"/>
                <a:gd name="T33" fmla="*/ 227 h 931"/>
                <a:gd name="T34" fmla="*/ 321 w 1143"/>
                <a:gd name="T35" fmla="*/ 230 h 931"/>
                <a:gd name="T36" fmla="*/ 169 w 1143"/>
                <a:gd name="T37" fmla="*/ 161 h 931"/>
                <a:gd name="T38" fmla="*/ 79 w 1143"/>
                <a:gd name="T39" fmla="*/ 151 h 931"/>
                <a:gd name="T40" fmla="*/ 48 w 1143"/>
                <a:gd name="T41" fmla="*/ 156 h 931"/>
                <a:gd name="T42" fmla="*/ 12 w 1143"/>
                <a:gd name="T43" fmla="*/ 130 h 931"/>
                <a:gd name="T44" fmla="*/ 5 w 1143"/>
                <a:gd name="T45" fmla="*/ 117 h 931"/>
                <a:gd name="T46" fmla="*/ 11 w 1143"/>
                <a:gd name="T47" fmla="*/ 106 h 931"/>
                <a:gd name="T48" fmla="*/ 84 w 1143"/>
                <a:gd name="T49" fmla="*/ 91 h 931"/>
                <a:gd name="T50" fmla="*/ 282 w 1143"/>
                <a:gd name="T51" fmla="*/ 52 h 931"/>
                <a:gd name="T52" fmla="*/ 335 w 1143"/>
                <a:gd name="T53" fmla="*/ 48 h 931"/>
                <a:gd name="T54" fmla="*/ 364 w 1143"/>
                <a:gd name="T55" fmla="*/ 90 h 931"/>
                <a:gd name="T56" fmla="*/ 468 w 1143"/>
                <a:gd name="T57" fmla="*/ 75 h 931"/>
                <a:gd name="T58" fmla="*/ 664 w 1143"/>
                <a:gd name="T59" fmla="*/ 45 h 931"/>
                <a:gd name="T60" fmla="*/ 682 w 1143"/>
                <a:gd name="T61" fmla="*/ 50 h 931"/>
                <a:gd name="T62" fmla="*/ 735 w 1143"/>
                <a:gd name="T63" fmla="*/ 86 h 931"/>
                <a:gd name="T64" fmla="*/ 742 w 1143"/>
                <a:gd name="T65" fmla="*/ 86 h 931"/>
                <a:gd name="T66" fmla="*/ 741 w 1143"/>
                <a:gd name="T67" fmla="*/ 58 h 931"/>
                <a:gd name="T68" fmla="*/ 732 w 1143"/>
                <a:gd name="T69" fmla="*/ 13 h 931"/>
                <a:gd name="T70" fmla="*/ 743 w 1143"/>
                <a:gd name="T71" fmla="*/ 0 h 931"/>
                <a:gd name="T72" fmla="*/ 797 w 1143"/>
                <a:gd name="T73" fmla="*/ 0 h 931"/>
                <a:gd name="T74" fmla="*/ 993 w 1143"/>
                <a:gd name="T75" fmla="*/ 310 h 931"/>
                <a:gd name="T76" fmla="*/ 1082 w 1143"/>
                <a:gd name="T77" fmla="*/ 516 h 931"/>
                <a:gd name="T78" fmla="*/ 1113 w 1143"/>
                <a:gd name="T79" fmla="*/ 612 h 931"/>
                <a:gd name="T80" fmla="*/ 1126 w 1143"/>
                <a:gd name="T81" fmla="*/ 652 h 931"/>
                <a:gd name="T82" fmla="*/ 1135 w 1143"/>
                <a:gd name="T83" fmla="*/ 807 h 931"/>
                <a:gd name="T84" fmla="*/ 1064 w 1143"/>
                <a:gd name="T85" fmla="*/ 92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3" h="931">
                  <a:moveTo>
                    <a:pt x="1047" y="931"/>
                  </a:moveTo>
                  <a:cubicBezTo>
                    <a:pt x="1046" y="931"/>
                    <a:pt x="1044" y="930"/>
                    <a:pt x="1042" y="929"/>
                  </a:cubicBezTo>
                  <a:cubicBezTo>
                    <a:pt x="1115" y="853"/>
                    <a:pt x="1115" y="853"/>
                    <a:pt x="1115" y="853"/>
                  </a:cubicBezTo>
                  <a:cubicBezTo>
                    <a:pt x="1117" y="851"/>
                    <a:pt x="1117" y="848"/>
                    <a:pt x="1116" y="845"/>
                  </a:cubicBezTo>
                  <a:cubicBezTo>
                    <a:pt x="1114" y="843"/>
                    <a:pt x="1112" y="842"/>
                    <a:pt x="1110" y="842"/>
                  </a:cubicBezTo>
                  <a:cubicBezTo>
                    <a:pt x="1110" y="842"/>
                    <a:pt x="1109" y="842"/>
                    <a:pt x="1109" y="842"/>
                  </a:cubicBezTo>
                  <a:cubicBezTo>
                    <a:pt x="1101" y="844"/>
                    <a:pt x="1093" y="845"/>
                    <a:pt x="1085" y="846"/>
                  </a:cubicBezTo>
                  <a:cubicBezTo>
                    <a:pt x="1066" y="849"/>
                    <a:pt x="1048" y="853"/>
                    <a:pt x="1031" y="857"/>
                  </a:cubicBezTo>
                  <a:cubicBezTo>
                    <a:pt x="1029" y="857"/>
                    <a:pt x="1027" y="857"/>
                    <a:pt x="1026" y="857"/>
                  </a:cubicBezTo>
                  <a:cubicBezTo>
                    <a:pt x="1024" y="857"/>
                    <a:pt x="1022" y="857"/>
                    <a:pt x="1019" y="851"/>
                  </a:cubicBezTo>
                  <a:cubicBezTo>
                    <a:pt x="1014" y="841"/>
                    <a:pt x="1008" y="832"/>
                    <a:pt x="1003" y="822"/>
                  </a:cubicBezTo>
                  <a:cubicBezTo>
                    <a:pt x="996" y="810"/>
                    <a:pt x="989" y="798"/>
                    <a:pt x="982" y="785"/>
                  </a:cubicBezTo>
                  <a:cubicBezTo>
                    <a:pt x="976" y="773"/>
                    <a:pt x="967" y="767"/>
                    <a:pt x="955" y="767"/>
                  </a:cubicBezTo>
                  <a:cubicBezTo>
                    <a:pt x="921" y="767"/>
                    <a:pt x="901" y="751"/>
                    <a:pt x="891" y="718"/>
                  </a:cubicBezTo>
                  <a:cubicBezTo>
                    <a:pt x="884" y="697"/>
                    <a:pt x="872" y="682"/>
                    <a:pt x="856" y="673"/>
                  </a:cubicBezTo>
                  <a:cubicBezTo>
                    <a:pt x="855" y="673"/>
                    <a:pt x="854" y="672"/>
                    <a:pt x="854" y="672"/>
                  </a:cubicBezTo>
                  <a:cubicBezTo>
                    <a:pt x="855" y="651"/>
                    <a:pt x="840" y="642"/>
                    <a:pt x="827" y="635"/>
                  </a:cubicBezTo>
                  <a:cubicBezTo>
                    <a:pt x="826" y="634"/>
                    <a:pt x="826" y="634"/>
                    <a:pt x="826" y="634"/>
                  </a:cubicBezTo>
                  <a:cubicBezTo>
                    <a:pt x="818" y="630"/>
                    <a:pt x="812" y="623"/>
                    <a:pt x="806" y="613"/>
                  </a:cubicBezTo>
                  <a:cubicBezTo>
                    <a:pt x="792" y="590"/>
                    <a:pt x="778" y="566"/>
                    <a:pt x="765" y="544"/>
                  </a:cubicBezTo>
                  <a:cubicBezTo>
                    <a:pt x="752" y="521"/>
                    <a:pt x="738" y="498"/>
                    <a:pt x="724" y="475"/>
                  </a:cubicBezTo>
                  <a:cubicBezTo>
                    <a:pt x="717" y="462"/>
                    <a:pt x="715" y="448"/>
                    <a:pt x="713" y="433"/>
                  </a:cubicBezTo>
                  <a:cubicBezTo>
                    <a:pt x="712" y="427"/>
                    <a:pt x="711" y="420"/>
                    <a:pt x="709" y="414"/>
                  </a:cubicBezTo>
                  <a:cubicBezTo>
                    <a:pt x="704" y="388"/>
                    <a:pt x="699" y="362"/>
                    <a:pt x="694" y="336"/>
                  </a:cubicBezTo>
                  <a:cubicBezTo>
                    <a:pt x="691" y="323"/>
                    <a:pt x="689" y="310"/>
                    <a:pt x="686" y="296"/>
                  </a:cubicBezTo>
                  <a:cubicBezTo>
                    <a:pt x="686" y="296"/>
                    <a:pt x="686" y="296"/>
                    <a:pt x="686" y="296"/>
                  </a:cubicBezTo>
                  <a:cubicBezTo>
                    <a:pt x="685" y="292"/>
                    <a:pt x="684" y="286"/>
                    <a:pt x="680" y="282"/>
                  </a:cubicBezTo>
                  <a:cubicBezTo>
                    <a:pt x="674" y="278"/>
                    <a:pt x="669" y="272"/>
                    <a:pt x="664" y="267"/>
                  </a:cubicBezTo>
                  <a:cubicBezTo>
                    <a:pt x="651" y="255"/>
                    <a:pt x="639" y="242"/>
                    <a:pt x="621" y="234"/>
                  </a:cubicBezTo>
                  <a:cubicBezTo>
                    <a:pt x="570" y="213"/>
                    <a:pt x="519" y="191"/>
                    <a:pt x="475" y="172"/>
                  </a:cubicBezTo>
                  <a:cubicBezTo>
                    <a:pt x="471" y="170"/>
                    <a:pt x="467" y="169"/>
                    <a:pt x="462" y="169"/>
                  </a:cubicBezTo>
                  <a:cubicBezTo>
                    <a:pt x="458" y="169"/>
                    <a:pt x="453" y="170"/>
                    <a:pt x="448" y="172"/>
                  </a:cubicBezTo>
                  <a:cubicBezTo>
                    <a:pt x="413" y="189"/>
                    <a:pt x="377" y="205"/>
                    <a:pt x="343" y="221"/>
                  </a:cubicBezTo>
                  <a:cubicBezTo>
                    <a:pt x="329" y="227"/>
                    <a:pt x="329" y="227"/>
                    <a:pt x="329" y="227"/>
                  </a:cubicBezTo>
                  <a:cubicBezTo>
                    <a:pt x="327" y="228"/>
                    <a:pt x="327" y="228"/>
                    <a:pt x="327" y="228"/>
                  </a:cubicBezTo>
                  <a:cubicBezTo>
                    <a:pt x="325" y="229"/>
                    <a:pt x="323" y="230"/>
                    <a:pt x="321" y="230"/>
                  </a:cubicBezTo>
                  <a:cubicBezTo>
                    <a:pt x="320" y="230"/>
                    <a:pt x="319" y="230"/>
                    <a:pt x="317" y="228"/>
                  </a:cubicBezTo>
                  <a:cubicBezTo>
                    <a:pt x="272" y="187"/>
                    <a:pt x="217" y="171"/>
                    <a:pt x="169" y="161"/>
                  </a:cubicBezTo>
                  <a:cubicBezTo>
                    <a:pt x="145" y="156"/>
                    <a:pt x="120" y="154"/>
                    <a:pt x="96" y="152"/>
                  </a:cubicBezTo>
                  <a:cubicBezTo>
                    <a:pt x="91" y="152"/>
                    <a:pt x="85" y="152"/>
                    <a:pt x="79" y="151"/>
                  </a:cubicBezTo>
                  <a:cubicBezTo>
                    <a:pt x="78" y="151"/>
                    <a:pt x="76" y="151"/>
                    <a:pt x="75" y="151"/>
                  </a:cubicBezTo>
                  <a:cubicBezTo>
                    <a:pt x="65" y="151"/>
                    <a:pt x="56" y="153"/>
                    <a:pt x="48" y="156"/>
                  </a:cubicBezTo>
                  <a:cubicBezTo>
                    <a:pt x="41" y="158"/>
                    <a:pt x="35" y="160"/>
                    <a:pt x="28" y="160"/>
                  </a:cubicBezTo>
                  <a:cubicBezTo>
                    <a:pt x="24" y="149"/>
                    <a:pt x="18" y="139"/>
                    <a:pt x="12" y="130"/>
                  </a:cubicBezTo>
                  <a:cubicBezTo>
                    <a:pt x="10" y="126"/>
                    <a:pt x="8" y="122"/>
                    <a:pt x="5" y="118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3" y="114"/>
                    <a:pt x="1" y="111"/>
                    <a:pt x="0" y="108"/>
                  </a:cubicBezTo>
                  <a:cubicBezTo>
                    <a:pt x="2" y="108"/>
                    <a:pt x="7" y="107"/>
                    <a:pt x="11" y="106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36" y="101"/>
                    <a:pt x="60" y="96"/>
                    <a:pt x="84" y="91"/>
                  </a:cubicBezTo>
                  <a:cubicBezTo>
                    <a:pt x="106" y="87"/>
                    <a:pt x="128" y="83"/>
                    <a:pt x="151" y="78"/>
                  </a:cubicBezTo>
                  <a:cubicBezTo>
                    <a:pt x="194" y="70"/>
                    <a:pt x="238" y="61"/>
                    <a:pt x="282" y="52"/>
                  </a:cubicBezTo>
                  <a:cubicBezTo>
                    <a:pt x="333" y="42"/>
                    <a:pt x="333" y="42"/>
                    <a:pt x="333" y="42"/>
                  </a:cubicBezTo>
                  <a:cubicBezTo>
                    <a:pt x="334" y="44"/>
                    <a:pt x="335" y="46"/>
                    <a:pt x="335" y="48"/>
                  </a:cubicBezTo>
                  <a:cubicBezTo>
                    <a:pt x="338" y="56"/>
                    <a:pt x="342" y="65"/>
                    <a:pt x="344" y="73"/>
                  </a:cubicBezTo>
                  <a:cubicBezTo>
                    <a:pt x="347" y="84"/>
                    <a:pt x="354" y="90"/>
                    <a:pt x="364" y="90"/>
                  </a:cubicBezTo>
                  <a:cubicBezTo>
                    <a:pt x="366" y="90"/>
                    <a:pt x="367" y="90"/>
                    <a:pt x="369" y="90"/>
                  </a:cubicBezTo>
                  <a:cubicBezTo>
                    <a:pt x="402" y="85"/>
                    <a:pt x="435" y="80"/>
                    <a:pt x="468" y="75"/>
                  </a:cubicBezTo>
                  <a:cubicBezTo>
                    <a:pt x="519" y="67"/>
                    <a:pt x="519" y="67"/>
                    <a:pt x="519" y="67"/>
                  </a:cubicBezTo>
                  <a:cubicBezTo>
                    <a:pt x="567" y="60"/>
                    <a:pt x="616" y="52"/>
                    <a:pt x="664" y="45"/>
                  </a:cubicBezTo>
                  <a:cubicBezTo>
                    <a:pt x="665" y="45"/>
                    <a:pt x="666" y="45"/>
                    <a:pt x="667" y="45"/>
                  </a:cubicBezTo>
                  <a:cubicBezTo>
                    <a:pt x="672" y="45"/>
                    <a:pt x="676" y="46"/>
                    <a:pt x="682" y="50"/>
                  </a:cubicBezTo>
                  <a:cubicBezTo>
                    <a:pt x="693" y="58"/>
                    <a:pt x="705" y="66"/>
                    <a:pt x="718" y="75"/>
                  </a:cubicBezTo>
                  <a:cubicBezTo>
                    <a:pt x="723" y="78"/>
                    <a:pt x="729" y="82"/>
                    <a:pt x="735" y="86"/>
                  </a:cubicBezTo>
                  <a:cubicBezTo>
                    <a:pt x="736" y="87"/>
                    <a:pt x="737" y="87"/>
                    <a:pt x="739" y="87"/>
                  </a:cubicBezTo>
                  <a:cubicBezTo>
                    <a:pt x="740" y="87"/>
                    <a:pt x="741" y="87"/>
                    <a:pt x="742" y="86"/>
                  </a:cubicBezTo>
                  <a:cubicBezTo>
                    <a:pt x="744" y="85"/>
                    <a:pt x="745" y="82"/>
                    <a:pt x="745" y="79"/>
                  </a:cubicBezTo>
                  <a:cubicBezTo>
                    <a:pt x="743" y="72"/>
                    <a:pt x="742" y="65"/>
                    <a:pt x="741" y="58"/>
                  </a:cubicBezTo>
                  <a:cubicBezTo>
                    <a:pt x="738" y="42"/>
                    <a:pt x="735" y="28"/>
                    <a:pt x="732" y="13"/>
                  </a:cubicBezTo>
                  <a:cubicBezTo>
                    <a:pt x="732" y="13"/>
                    <a:pt x="732" y="13"/>
                    <a:pt x="732" y="13"/>
                  </a:cubicBezTo>
                  <a:cubicBezTo>
                    <a:pt x="731" y="8"/>
                    <a:pt x="730" y="3"/>
                    <a:pt x="730" y="1"/>
                  </a:cubicBezTo>
                  <a:cubicBezTo>
                    <a:pt x="733" y="0"/>
                    <a:pt x="738" y="0"/>
                    <a:pt x="743" y="0"/>
                  </a:cubicBezTo>
                  <a:cubicBezTo>
                    <a:pt x="757" y="0"/>
                    <a:pt x="770" y="0"/>
                    <a:pt x="784" y="0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820" y="109"/>
                    <a:pt x="880" y="202"/>
                    <a:pt x="986" y="294"/>
                  </a:cubicBezTo>
                  <a:cubicBezTo>
                    <a:pt x="992" y="299"/>
                    <a:pt x="994" y="303"/>
                    <a:pt x="993" y="310"/>
                  </a:cubicBezTo>
                  <a:cubicBezTo>
                    <a:pt x="991" y="337"/>
                    <a:pt x="997" y="362"/>
                    <a:pt x="1013" y="388"/>
                  </a:cubicBezTo>
                  <a:cubicBezTo>
                    <a:pt x="1035" y="426"/>
                    <a:pt x="1058" y="467"/>
                    <a:pt x="1082" y="516"/>
                  </a:cubicBezTo>
                  <a:cubicBezTo>
                    <a:pt x="1091" y="535"/>
                    <a:pt x="1097" y="556"/>
                    <a:pt x="1103" y="577"/>
                  </a:cubicBezTo>
                  <a:cubicBezTo>
                    <a:pt x="1106" y="588"/>
                    <a:pt x="1109" y="600"/>
                    <a:pt x="1113" y="612"/>
                  </a:cubicBezTo>
                  <a:cubicBezTo>
                    <a:pt x="1114" y="617"/>
                    <a:pt x="1116" y="621"/>
                    <a:pt x="1117" y="626"/>
                  </a:cubicBezTo>
                  <a:cubicBezTo>
                    <a:pt x="1119" y="635"/>
                    <a:pt x="1122" y="644"/>
                    <a:pt x="1126" y="652"/>
                  </a:cubicBezTo>
                  <a:cubicBezTo>
                    <a:pt x="1143" y="688"/>
                    <a:pt x="1140" y="725"/>
                    <a:pt x="1137" y="764"/>
                  </a:cubicBezTo>
                  <a:cubicBezTo>
                    <a:pt x="1136" y="778"/>
                    <a:pt x="1135" y="792"/>
                    <a:pt x="1135" y="807"/>
                  </a:cubicBezTo>
                  <a:cubicBezTo>
                    <a:pt x="1134" y="839"/>
                    <a:pt x="1123" y="863"/>
                    <a:pt x="1097" y="884"/>
                  </a:cubicBezTo>
                  <a:cubicBezTo>
                    <a:pt x="1084" y="895"/>
                    <a:pt x="1072" y="909"/>
                    <a:pt x="1064" y="920"/>
                  </a:cubicBezTo>
                  <a:cubicBezTo>
                    <a:pt x="1058" y="927"/>
                    <a:pt x="1052" y="931"/>
                    <a:pt x="1047" y="9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754" y="2642"/>
              <a:ext cx="777" cy="357"/>
            </a:xfrm>
            <a:custGeom>
              <a:avLst/>
              <a:gdLst>
                <a:gd name="T0" fmla="*/ 735 w 1093"/>
                <a:gd name="T1" fmla="*/ 476 h 502"/>
                <a:gd name="T2" fmla="*/ 627 w 1093"/>
                <a:gd name="T3" fmla="*/ 384 h 502"/>
                <a:gd name="T4" fmla="*/ 610 w 1093"/>
                <a:gd name="T5" fmla="*/ 377 h 502"/>
                <a:gd name="T6" fmla="*/ 601 w 1093"/>
                <a:gd name="T7" fmla="*/ 378 h 502"/>
                <a:gd name="T8" fmla="*/ 592 w 1093"/>
                <a:gd name="T9" fmla="*/ 380 h 502"/>
                <a:gd name="T10" fmla="*/ 545 w 1093"/>
                <a:gd name="T11" fmla="*/ 389 h 502"/>
                <a:gd name="T12" fmla="*/ 543 w 1093"/>
                <a:gd name="T13" fmla="*/ 390 h 502"/>
                <a:gd name="T14" fmla="*/ 490 w 1093"/>
                <a:gd name="T15" fmla="*/ 398 h 502"/>
                <a:gd name="T16" fmla="*/ 439 w 1093"/>
                <a:gd name="T17" fmla="*/ 381 h 502"/>
                <a:gd name="T18" fmla="*/ 433 w 1093"/>
                <a:gd name="T19" fmla="*/ 378 h 502"/>
                <a:gd name="T20" fmla="*/ 400 w 1093"/>
                <a:gd name="T21" fmla="*/ 376 h 502"/>
                <a:gd name="T22" fmla="*/ 347 w 1093"/>
                <a:gd name="T23" fmla="*/ 374 h 502"/>
                <a:gd name="T24" fmla="*/ 286 w 1093"/>
                <a:gd name="T25" fmla="*/ 380 h 502"/>
                <a:gd name="T26" fmla="*/ 178 w 1093"/>
                <a:gd name="T27" fmla="*/ 430 h 502"/>
                <a:gd name="T28" fmla="*/ 161 w 1093"/>
                <a:gd name="T29" fmla="*/ 439 h 502"/>
                <a:gd name="T30" fmla="*/ 161 w 1093"/>
                <a:gd name="T31" fmla="*/ 440 h 502"/>
                <a:gd name="T32" fmla="*/ 156 w 1093"/>
                <a:gd name="T33" fmla="*/ 443 h 502"/>
                <a:gd name="T34" fmla="*/ 155 w 1093"/>
                <a:gd name="T35" fmla="*/ 444 h 502"/>
                <a:gd name="T36" fmla="*/ 55 w 1093"/>
                <a:gd name="T37" fmla="*/ 470 h 502"/>
                <a:gd name="T38" fmla="*/ 31 w 1093"/>
                <a:gd name="T39" fmla="*/ 475 h 502"/>
                <a:gd name="T40" fmla="*/ 3 w 1093"/>
                <a:gd name="T41" fmla="*/ 480 h 502"/>
                <a:gd name="T42" fmla="*/ 0 w 1093"/>
                <a:gd name="T43" fmla="*/ 481 h 502"/>
                <a:gd name="T44" fmla="*/ 9 w 1093"/>
                <a:gd name="T45" fmla="*/ 447 h 502"/>
                <a:gd name="T46" fmla="*/ 14 w 1093"/>
                <a:gd name="T47" fmla="*/ 428 h 502"/>
                <a:gd name="T48" fmla="*/ 19 w 1093"/>
                <a:gd name="T49" fmla="*/ 421 h 502"/>
                <a:gd name="T50" fmla="*/ 64 w 1093"/>
                <a:gd name="T51" fmla="*/ 386 h 502"/>
                <a:gd name="T52" fmla="*/ 239 w 1093"/>
                <a:gd name="T53" fmla="*/ 266 h 502"/>
                <a:gd name="T54" fmla="*/ 257 w 1093"/>
                <a:gd name="T55" fmla="*/ 244 h 502"/>
                <a:gd name="T56" fmla="*/ 274 w 1093"/>
                <a:gd name="T57" fmla="*/ 187 h 502"/>
                <a:gd name="T58" fmla="*/ 280 w 1093"/>
                <a:gd name="T59" fmla="*/ 169 h 502"/>
                <a:gd name="T60" fmla="*/ 433 w 1093"/>
                <a:gd name="T61" fmla="*/ 133 h 502"/>
                <a:gd name="T62" fmla="*/ 884 w 1093"/>
                <a:gd name="T63" fmla="*/ 27 h 502"/>
                <a:gd name="T64" fmla="*/ 916 w 1093"/>
                <a:gd name="T65" fmla="*/ 20 h 502"/>
                <a:gd name="T66" fmla="*/ 994 w 1093"/>
                <a:gd name="T67" fmla="*/ 0 h 502"/>
                <a:gd name="T68" fmla="*/ 1018 w 1093"/>
                <a:gd name="T69" fmla="*/ 24 h 502"/>
                <a:gd name="T70" fmla="*/ 1038 w 1093"/>
                <a:gd name="T71" fmla="*/ 45 h 502"/>
                <a:gd name="T72" fmla="*/ 1079 w 1093"/>
                <a:gd name="T73" fmla="*/ 126 h 502"/>
                <a:gd name="T74" fmla="*/ 1089 w 1093"/>
                <a:gd name="T75" fmla="*/ 174 h 502"/>
                <a:gd name="T76" fmla="*/ 1081 w 1093"/>
                <a:gd name="T77" fmla="*/ 210 h 502"/>
                <a:gd name="T78" fmla="*/ 1028 w 1093"/>
                <a:gd name="T79" fmla="*/ 276 h 502"/>
                <a:gd name="T80" fmla="*/ 1014 w 1093"/>
                <a:gd name="T81" fmla="*/ 294 h 502"/>
                <a:gd name="T82" fmla="*/ 997 w 1093"/>
                <a:gd name="T83" fmla="*/ 305 h 502"/>
                <a:gd name="T84" fmla="*/ 860 w 1093"/>
                <a:gd name="T85" fmla="*/ 445 h 502"/>
                <a:gd name="T86" fmla="*/ 856 w 1093"/>
                <a:gd name="T87" fmla="*/ 462 h 502"/>
                <a:gd name="T88" fmla="*/ 849 w 1093"/>
                <a:gd name="T89" fmla="*/ 490 h 502"/>
                <a:gd name="T90" fmla="*/ 842 w 1093"/>
                <a:gd name="T91" fmla="*/ 496 h 502"/>
                <a:gd name="T92" fmla="*/ 840 w 1093"/>
                <a:gd name="T93" fmla="*/ 496 h 502"/>
                <a:gd name="T94" fmla="*/ 796 w 1093"/>
                <a:gd name="T95" fmla="*/ 488 h 502"/>
                <a:gd name="T96" fmla="*/ 784 w 1093"/>
                <a:gd name="T97" fmla="*/ 485 h 502"/>
                <a:gd name="T98" fmla="*/ 765 w 1093"/>
                <a:gd name="T99" fmla="*/ 501 h 502"/>
                <a:gd name="T100" fmla="*/ 765 w 1093"/>
                <a:gd name="T101" fmla="*/ 502 h 502"/>
                <a:gd name="T102" fmla="*/ 735 w 1093"/>
                <a:gd name="T103" fmla="*/ 47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93" h="502">
                  <a:moveTo>
                    <a:pt x="735" y="476"/>
                  </a:moveTo>
                  <a:cubicBezTo>
                    <a:pt x="699" y="446"/>
                    <a:pt x="663" y="415"/>
                    <a:pt x="627" y="384"/>
                  </a:cubicBezTo>
                  <a:cubicBezTo>
                    <a:pt x="622" y="379"/>
                    <a:pt x="617" y="377"/>
                    <a:pt x="610" y="377"/>
                  </a:cubicBezTo>
                  <a:cubicBezTo>
                    <a:pt x="607" y="377"/>
                    <a:pt x="604" y="378"/>
                    <a:pt x="601" y="378"/>
                  </a:cubicBezTo>
                  <a:cubicBezTo>
                    <a:pt x="592" y="380"/>
                    <a:pt x="592" y="380"/>
                    <a:pt x="592" y="380"/>
                  </a:cubicBezTo>
                  <a:cubicBezTo>
                    <a:pt x="576" y="383"/>
                    <a:pt x="560" y="386"/>
                    <a:pt x="545" y="389"/>
                  </a:cubicBezTo>
                  <a:cubicBezTo>
                    <a:pt x="543" y="390"/>
                    <a:pt x="543" y="390"/>
                    <a:pt x="543" y="390"/>
                  </a:cubicBezTo>
                  <a:cubicBezTo>
                    <a:pt x="524" y="394"/>
                    <a:pt x="507" y="398"/>
                    <a:pt x="490" y="398"/>
                  </a:cubicBezTo>
                  <a:cubicBezTo>
                    <a:pt x="470" y="398"/>
                    <a:pt x="454" y="392"/>
                    <a:pt x="439" y="381"/>
                  </a:cubicBezTo>
                  <a:cubicBezTo>
                    <a:pt x="438" y="380"/>
                    <a:pt x="436" y="378"/>
                    <a:pt x="433" y="378"/>
                  </a:cubicBezTo>
                  <a:cubicBezTo>
                    <a:pt x="422" y="377"/>
                    <a:pt x="411" y="377"/>
                    <a:pt x="400" y="376"/>
                  </a:cubicBezTo>
                  <a:cubicBezTo>
                    <a:pt x="383" y="375"/>
                    <a:pt x="365" y="374"/>
                    <a:pt x="347" y="374"/>
                  </a:cubicBezTo>
                  <a:cubicBezTo>
                    <a:pt x="323" y="374"/>
                    <a:pt x="304" y="376"/>
                    <a:pt x="286" y="380"/>
                  </a:cubicBezTo>
                  <a:cubicBezTo>
                    <a:pt x="248" y="390"/>
                    <a:pt x="213" y="410"/>
                    <a:pt x="178" y="430"/>
                  </a:cubicBezTo>
                  <a:cubicBezTo>
                    <a:pt x="173" y="433"/>
                    <a:pt x="167" y="436"/>
                    <a:pt x="161" y="439"/>
                  </a:cubicBezTo>
                  <a:cubicBezTo>
                    <a:pt x="161" y="440"/>
                    <a:pt x="161" y="440"/>
                    <a:pt x="161" y="440"/>
                  </a:cubicBezTo>
                  <a:cubicBezTo>
                    <a:pt x="156" y="443"/>
                    <a:pt x="156" y="443"/>
                    <a:pt x="156" y="443"/>
                  </a:cubicBezTo>
                  <a:cubicBezTo>
                    <a:pt x="155" y="443"/>
                    <a:pt x="155" y="444"/>
                    <a:pt x="155" y="444"/>
                  </a:cubicBezTo>
                  <a:cubicBezTo>
                    <a:pt x="123" y="455"/>
                    <a:pt x="89" y="463"/>
                    <a:pt x="55" y="470"/>
                  </a:cubicBezTo>
                  <a:cubicBezTo>
                    <a:pt x="47" y="471"/>
                    <a:pt x="39" y="473"/>
                    <a:pt x="31" y="475"/>
                  </a:cubicBezTo>
                  <a:cubicBezTo>
                    <a:pt x="22" y="477"/>
                    <a:pt x="12" y="479"/>
                    <a:pt x="3" y="480"/>
                  </a:cubicBezTo>
                  <a:cubicBezTo>
                    <a:pt x="2" y="481"/>
                    <a:pt x="1" y="481"/>
                    <a:pt x="0" y="481"/>
                  </a:cubicBezTo>
                  <a:cubicBezTo>
                    <a:pt x="2" y="470"/>
                    <a:pt x="5" y="458"/>
                    <a:pt x="9" y="447"/>
                  </a:cubicBezTo>
                  <a:cubicBezTo>
                    <a:pt x="11" y="441"/>
                    <a:pt x="12" y="434"/>
                    <a:pt x="14" y="428"/>
                  </a:cubicBezTo>
                  <a:cubicBezTo>
                    <a:pt x="15" y="425"/>
                    <a:pt x="16" y="423"/>
                    <a:pt x="19" y="421"/>
                  </a:cubicBezTo>
                  <a:cubicBezTo>
                    <a:pt x="34" y="410"/>
                    <a:pt x="49" y="398"/>
                    <a:pt x="64" y="386"/>
                  </a:cubicBezTo>
                  <a:cubicBezTo>
                    <a:pt x="119" y="343"/>
                    <a:pt x="175" y="298"/>
                    <a:pt x="239" y="266"/>
                  </a:cubicBezTo>
                  <a:cubicBezTo>
                    <a:pt x="248" y="262"/>
                    <a:pt x="254" y="255"/>
                    <a:pt x="257" y="244"/>
                  </a:cubicBezTo>
                  <a:cubicBezTo>
                    <a:pt x="263" y="225"/>
                    <a:pt x="268" y="206"/>
                    <a:pt x="274" y="187"/>
                  </a:cubicBezTo>
                  <a:cubicBezTo>
                    <a:pt x="276" y="181"/>
                    <a:pt x="278" y="175"/>
                    <a:pt x="280" y="169"/>
                  </a:cubicBezTo>
                  <a:cubicBezTo>
                    <a:pt x="433" y="133"/>
                    <a:pt x="433" y="133"/>
                    <a:pt x="433" y="133"/>
                  </a:cubicBezTo>
                  <a:cubicBezTo>
                    <a:pt x="581" y="98"/>
                    <a:pt x="734" y="63"/>
                    <a:pt x="884" y="27"/>
                  </a:cubicBezTo>
                  <a:cubicBezTo>
                    <a:pt x="895" y="25"/>
                    <a:pt x="905" y="22"/>
                    <a:pt x="916" y="20"/>
                  </a:cubicBezTo>
                  <a:cubicBezTo>
                    <a:pt x="942" y="14"/>
                    <a:pt x="968" y="8"/>
                    <a:pt x="994" y="0"/>
                  </a:cubicBezTo>
                  <a:cubicBezTo>
                    <a:pt x="1003" y="7"/>
                    <a:pt x="1011" y="15"/>
                    <a:pt x="1018" y="24"/>
                  </a:cubicBezTo>
                  <a:cubicBezTo>
                    <a:pt x="1024" y="31"/>
                    <a:pt x="1031" y="38"/>
                    <a:pt x="1038" y="45"/>
                  </a:cubicBezTo>
                  <a:cubicBezTo>
                    <a:pt x="1064" y="67"/>
                    <a:pt x="1077" y="94"/>
                    <a:pt x="1079" y="126"/>
                  </a:cubicBezTo>
                  <a:cubicBezTo>
                    <a:pt x="1080" y="140"/>
                    <a:pt x="1083" y="155"/>
                    <a:pt x="1089" y="174"/>
                  </a:cubicBezTo>
                  <a:cubicBezTo>
                    <a:pt x="1093" y="188"/>
                    <a:pt x="1091" y="198"/>
                    <a:pt x="1081" y="210"/>
                  </a:cubicBezTo>
                  <a:cubicBezTo>
                    <a:pt x="1062" y="231"/>
                    <a:pt x="1045" y="254"/>
                    <a:pt x="1028" y="276"/>
                  </a:cubicBezTo>
                  <a:cubicBezTo>
                    <a:pt x="1023" y="282"/>
                    <a:pt x="1019" y="288"/>
                    <a:pt x="1014" y="294"/>
                  </a:cubicBezTo>
                  <a:cubicBezTo>
                    <a:pt x="1009" y="300"/>
                    <a:pt x="1004" y="303"/>
                    <a:pt x="997" y="305"/>
                  </a:cubicBezTo>
                  <a:cubicBezTo>
                    <a:pt x="924" y="324"/>
                    <a:pt x="878" y="371"/>
                    <a:pt x="860" y="445"/>
                  </a:cubicBezTo>
                  <a:cubicBezTo>
                    <a:pt x="859" y="451"/>
                    <a:pt x="857" y="457"/>
                    <a:pt x="856" y="462"/>
                  </a:cubicBezTo>
                  <a:cubicBezTo>
                    <a:pt x="853" y="471"/>
                    <a:pt x="851" y="480"/>
                    <a:pt x="849" y="490"/>
                  </a:cubicBezTo>
                  <a:cubicBezTo>
                    <a:pt x="848" y="496"/>
                    <a:pt x="846" y="496"/>
                    <a:pt x="842" y="496"/>
                  </a:cubicBezTo>
                  <a:cubicBezTo>
                    <a:pt x="841" y="496"/>
                    <a:pt x="841" y="496"/>
                    <a:pt x="840" y="496"/>
                  </a:cubicBezTo>
                  <a:cubicBezTo>
                    <a:pt x="823" y="495"/>
                    <a:pt x="809" y="492"/>
                    <a:pt x="796" y="488"/>
                  </a:cubicBezTo>
                  <a:cubicBezTo>
                    <a:pt x="792" y="486"/>
                    <a:pt x="788" y="485"/>
                    <a:pt x="784" y="485"/>
                  </a:cubicBezTo>
                  <a:cubicBezTo>
                    <a:pt x="775" y="485"/>
                    <a:pt x="769" y="491"/>
                    <a:pt x="765" y="501"/>
                  </a:cubicBezTo>
                  <a:cubicBezTo>
                    <a:pt x="765" y="502"/>
                    <a:pt x="765" y="502"/>
                    <a:pt x="765" y="502"/>
                  </a:cubicBezTo>
                  <a:lnTo>
                    <a:pt x="735" y="4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399" y="3016"/>
              <a:ext cx="366" cy="544"/>
            </a:xfrm>
            <a:custGeom>
              <a:avLst/>
              <a:gdLst>
                <a:gd name="T0" fmla="*/ 62 w 515"/>
                <a:gd name="T1" fmla="*/ 766 h 766"/>
                <a:gd name="T2" fmla="*/ 53 w 515"/>
                <a:gd name="T3" fmla="*/ 727 h 766"/>
                <a:gd name="T4" fmla="*/ 51 w 515"/>
                <a:gd name="T5" fmla="*/ 719 h 766"/>
                <a:gd name="T6" fmla="*/ 20 w 515"/>
                <a:gd name="T7" fmla="*/ 484 h 766"/>
                <a:gd name="T8" fmla="*/ 17 w 515"/>
                <a:gd name="T9" fmla="*/ 406 h 766"/>
                <a:gd name="T10" fmla="*/ 15 w 515"/>
                <a:gd name="T11" fmla="*/ 387 h 766"/>
                <a:gd name="T12" fmla="*/ 10 w 515"/>
                <a:gd name="T13" fmla="*/ 327 h 766"/>
                <a:gd name="T14" fmla="*/ 1 w 515"/>
                <a:gd name="T15" fmla="*/ 192 h 766"/>
                <a:gd name="T16" fmla="*/ 1 w 515"/>
                <a:gd name="T17" fmla="*/ 93 h 766"/>
                <a:gd name="T18" fmla="*/ 1 w 515"/>
                <a:gd name="T19" fmla="*/ 54 h 766"/>
                <a:gd name="T20" fmla="*/ 2 w 515"/>
                <a:gd name="T21" fmla="*/ 54 h 766"/>
                <a:gd name="T22" fmla="*/ 17 w 515"/>
                <a:gd name="T23" fmla="*/ 51 h 766"/>
                <a:gd name="T24" fmla="*/ 81 w 515"/>
                <a:gd name="T25" fmla="*/ 40 h 766"/>
                <a:gd name="T26" fmla="*/ 233 w 515"/>
                <a:gd name="T27" fmla="*/ 15 h 766"/>
                <a:gd name="T28" fmla="*/ 266 w 515"/>
                <a:gd name="T29" fmla="*/ 9 h 766"/>
                <a:gd name="T30" fmla="*/ 323 w 515"/>
                <a:gd name="T31" fmla="*/ 0 h 766"/>
                <a:gd name="T32" fmla="*/ 350 w 515"/>
                <a:gd name="T33" fmla="*/ 77 h 766"/>
                <a:gd name="T34" fmla="*/ 424 w 515"/>
                <a:gd name="T35" fmla="*/ 283 h 766"/>
                <a:gd name="T36" fmla="*/ 460 w 515"/>
                <a:gd name="T37" fmla="*/ 353 h 766"/>
                <a:gd name="T38" fmla="*/ 476 w 515"/>
                <a:gd name="T39" fmla="*/ 380 h 766"/>
                <a:gd name="T40" fmla="*/ 483 w 515"/>
                <a:gd name="T41" fmla="*/ 405 h 766"/>
                <a:gd name="T42" fmla="*/ 482 w 515"/>
                <a:gd name="T43" fmla="*/ 452 h 766"/>
                <a:gd name="T44" fmla="*/ 482 w 515"/>
                <a:gd name="T45" fmla="*/ 516 h 766"/>
                <a:gd name="T46" fmla="*/ 493 w 515"/>
                <a:gd name="T47" fmla="*/ 557 h 766"/>
                <a:gd name="T48" fmla="*/ 500 w 515"/>
                <a:gd name="T49" fmla="*/ 570 h 766"/>
                <a:gd name="T50" fmla="*/ 515 w 515"/>
                <a:gd name="T51" fmla="*/ 597 h 766"/>
                <a:gd name="T52" fmla="*/ 465 w 515"/>
                <a:gd name="T53" fmla="*/ 607 h 766"/>
                <a:gd name="T54" fmla="*/ 334 w 515"/>
                <a:gd name="T55" fmla="*/ 633 h 766"/>
                <a:gd name="T56" fmla="*/ 267 w 515"/>
                <a:gd name="T57" fmla="*/ 646 h 766"/>
                <a:gd name="T58" fmla="*/ 195 w 515"/>
                <a:gd name="T59" fmla="*/ 660 h 766"/>
                <a:gd name="T60" fmla="*/ 194 w 515"/>
                <a:gd name="T61" fmla="*/ 660 h 766"/>
                <a:gd name="T62" fmla="*/ 174 w 515"/>
                <a:gd name="T63" fmla="*/ 670 h 766"/>
                <a:gd name="T64" fmla="*/ 180 w 515"/>
                <a:gd name="T65" fmla="*/ 691 h 766"/>
                <a:gd name="T66" fmla="*/ 180 w 515"/>
                <a:gd name="T67" fmla="*/ 692 h 766"/>
                <a:gd name="T68" fmla="*/ 187 w 515"/>
                <a:gd name="T69" fmla="*/ 703 h 766"/>
                <a:gd name="T70" fmla="*/ 202 w 515"/>
                <a:gd name="T71" fmla="*/ 730 h 766"/>
                <a:gd name="T72" fmla="*/ 173 w 515"/>
                <a:gd name="T73" fmla="*/ 739 h 766"/>
                <a:gd name="T74" fmla="*/ 154 w 515"/>
                <a:gd name="T75" fmla="*/ 743 h 766"/>
                <a:gd name="T76" fmla="*/ 151 w 515"/>
                <a:gd name="T77" fmla="*/ 744 h 766"/>
                <a:gd name="T78" fmla="*/ 143 w 515"/>
                <a:gd name="T79" fmla="*/ 736 h 766"/>
                <a:gd name="T80" fmla="*/ 137 w 515"/>
                <a:gd name="T81" fmla="*/ 729 h 766"/>
                <a:gd name="T82" fmla="*/ 135 w 515"/>
                <a:gd name="T83" fmla="*/ 725 h 766"/>
                <a:gd name="T84" fmla="*/ 121 w 515"/>
                <a:gd name="T85" fmla="*/ 713 h 766"/>
                <a:gd name="T86" fmla="*/ 118 w 515"/>
                <a:gd name="T87" fmla="*/ 714 h 766"/>
                <a:gd name="T88" fmla="*/ 108 w 515"/>
                <a:gd name="T89" fmla="*/ 730 h 766"/>
                <a:gd name="T90" fmla="*/ 107 w 515"/>
                <a:gd name="T91" fmla="*/ 735 h 766"/>
                <a:gd name="T92" fmla="*/ 97 w 515"/>
                <a:gd name="T93" fmla="*/ 762 h 766"/>
                <a:gd name="T94" fmla="*/ 68 w 515"/>
                <a:gd name="T95" fmla="*/ 766 h 766"/>
                <a:gd name="T96" fmla="*/ 65 w 515"/>
                <a:gd name="T97" fmla="*/ 766 h 766"/>
                <a:gd name="T98" fmla="*/ 62 w 515"/>
                <a:gd name="T99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5" h="766">
                  <a:moveTo>
                    <a:pt x="62" y="766"/>
                  </a:moveTo>
                  <a:cubicBezTo>
                    <a:pt x="61" y="752"/>
                    <a:pt x="57" y="740"/>
                    <a:pt x="53" y="727"/>
                  </a:cubicBezTo>
                  <a:cubicBezTo>
                    <a:pt x="52" y="725"/>
                    <a:pt x="51" y="722"/>
                    <a:pt x="51" y="719"/>
                  </a:cubicBezTo>
                  <a:cubicBezTo>
                    <a:pt x="25" y="636"/>
                    <a:pt x="15" y="559"/>
                    <a:pt x="20" y="484"/>
                  </a:cubicBezTo>
                  <a:cubicBezTo>
                    <a:pt x="22" y="458"/>
                    <a:pt x="19" y="432"/>
                    <a:pt x="17" y="406"/>
                  </a:cubicBezTo>
                  <a:cubicBezTo>
                    <a:pt x="17" y="400"/>
                    <a:pt x="16" y="394"/>
                    <a:pt x="15" y="387"/>
                  </a:cubicBezTo>
                  <a:cubicBezTo>
                    <a:pt x="14" y="367"/>
                    <a:pt x="12" y="347"/>
                    <a:pt x="10" y="327"/>
                  </a:cubicBezTo>
                  <a:cubicBezTo>
                    <a:pt x="5" y="283"/>
                    <a:pt x="0" y="237"/>
                    <a:pt x="1" y="192"/>
                  </a:cubicBezTo>
                  <a:cubicBezTo>
                    <a:pt x="1" y="159"/>
                    <a:pt x="1" y="125"/>
                    <a:pt x="1" y="93"/>
                  </a:cubicBezTo>
                  <a:cubicBezTo>
                    <a:pt x="1" y="80"/>
                    <a:pt x="1" y="67"/>
                    <a:pt x="1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7" y="53"/>
                    <a:pt x="12" y="52"/>
                    <a:pt x="17" y="51"/>
                  </a:cubicBezTo>
                  <a:cubicBezTo>
                    <a:pt x="39" y="48"/>
                    <a:pt x="60" y="44"/>
                    <a:pt x="81" y="40"/>
                  </a:cubicBezTo>
                  <a:cubicBezTo>
                    <a:pt x="131" y="32"/>
                    <a:pt x="182" y="23"/>
                    <a:pt x="233" y="15"/>
                  </a:cubicBezTo>
                  <a:cubicBezTo>
                    <a:pt x="244" y="13"/>
                    <a:pt x="255" y="11"/>
                    <a:pt x="266" y="9"/>
                  </a:cubicBezTo>
                  <a:cubicBezTo>
                    <a:pt x="284" y="5"/>
                    <a:pt x="304" y="1"/>
                    <a:pt x="323" y="0"/>
                  </a:cubicBezTo>
                  <a:cubicBezTo>
                    <a:pt x="332" y="26"/>
                    <a:pt x="341" y="51"/>
                    <a:pt x="350" y="77"/>
                  </a:cubicBezTo>
                  <a:cubicBezTo>
                    <a:pt x="373" y="145"/>
                    <a:pt x="398" y="215"/>
                    <a:pt x="424" y="283"/>
                  </a:cubicBezTo>
                  <a:cubicBezTo>
                    <a:pt x="433" y="308"/>
                    <a:pt x="447" y="331"/>
                    <a:pt x="460" y="353"/>
                  </a:cubicBezTo>
                  <a:cubicBezTo>
                    <a:pt x="466" y="362"/>
                    <a:pt x="471" y="371"/>
                    <a:pt x="476" y="380"/>
                  </a:cubicBezTo>
                  <a:cubicBezTo>
                    <a:pt x="481" y="388"/>
                    <a:pt x="483" y="395"/>
                    <a:pt x="483" y="405"/>
                  </a:cubicBezTo>
                  <a:cubicBezTo>
                    <a:pt x="482" y="421"/>
                    <a:pt x="482" y="437"/>
                    <a:pt x="482" y="452"/>
                  </a:cubicBezTo>
                  <a:cubicBezTo>
                    <a:pt x="482" y="473"/>
                    <a:pt x="483" y="495"/>
                    <a:pt x="482" y="516"/>
                  </a:cubicBezTo>
                  <a:cubicBezTo>
                    <a:pt x="482" y="531"/>
                    <a:pt x="485" y="544"/>
                    <a:pt x="493" y="557"/>
                  </a:cubicBezTo>
                  <a:cubicBezTo>
                    <a:pt x="495" y="561"/>
                    <a:pt x="498" y="566"/>
                    <a:pt x="500" y="570"/>
                  </a:cubicBezTo>
                  <a:cubicBezTo>
                    <a:pt x="506" y="579"/>
                    <a:pt x="511" y="588"/>
                    <a:pt x="515" y="597"/>
                  </a:cubicBezTo>
                  <a:cubicBezTo>
                    <a:pt x="465" y="607"/>
                    <a:pt x="465" y="607"/>
                    <a:pt x="465" y="607"/>
                  </a:cubicBezTo>
                  <a:cubicBezTo>
                    <a:pt x="421" y="615"/>
                    <a:pt x="378" y="624"/>
                    <a:pt x="334" y="633"/>
                  </a:cubicBezTo>
                  <a:cubicBezTo>
                    <a:pt x="312" y="637"/>
                    <a:pt x="290" y="641"/>
                    <a:pt x="267" y="646"/>
                  </a:cubicBezTo>
                  <a:cubicBezTo>
                    <a:pt x="243" y="651"/>
                    <a:pt x="219" y="656"/>
                    <a:pt x="195" y="660"/>
                  </a:cubicBezTo>
                  <a:cubicBezTo>
                    <a:pt x="194" y="660"/>
                    <a:pt x="194" y="660"/>
                    <a:pt x="194" y="660"/>
                  </a:cubicBezTo>
                  <a:cubicBezTo>
                    <a:pt x="182" y="663"/>
                    <a:pt x="176" y="664"/>
                    <a:pt x="174" y="670"/>
                  </a:cubicBezTo>
                  <a:cubicBezTo>
                    <a:pt x="171" y="675"/>
                    <a:pt x="174" y="680"/>
                    <a:pt x="180" y="691"/>
                  </a:cubicBezTo>
                  <a:cubicBezTo>
                    <a:pt x="180" y="692"/>
                    <a:pt x="180" y="692"/>
                    <a:pt x="180" y="692"/>
                  </a:cubicBezTo>
                  <a:cubicBezTo>
                    <a:pt x="182" y="696"/>
                    <a:pt x="185" y="700"/>
                    <a:pt x="187" y="703"/>
                  </a:cubicBezTo>
                  <a:cubicBezTo>
                    <a:pt x="193" y="712"/>
                    <a:pt x="198" y="721"/>
                    <a:pt x="202" y="730"/>
                  </a:cubicBezTo>
                  <a:cubicBezTo>
                    <a:pt x="192" y="734"/>
                    <a:pt x="183" y="736"/>
                    <a:pt x="173" y="739"/>
                  </a:cubicBezTo>
                  <a:cubicBezTo>
                    <a:pt x="166" y="740"/>
                    <a:pt x="160" y="741"/>
                    <a:pt x="154" y="743"/>
                  </a:cubicBezTo>
                  <a:cubicBezTo>
                    <a:pt x="152" y="744"/>
                    <a:pt x="152" y="744"/>
                    <a:pt x="151" y="744"/>
                  </a:cubicBezTo>
                  <a:cubicBezTo>
                    <a:pt x="148" y="744"/>
                    <a:pt x="146" y="741"/>
                    <a:pt x="143" y="736"/>
                  </a:cubicBezTo>
                  <a:cubicBezTo>
                    <a:pt x="141" y="734"/>
                    <a:pt x="139" y="731"/>
                    <a:pt x="137" y="729"/>
                  </a:cubicBezTo>
                  <a:cubicBezTo>
                    <a:pt x="137" y="728"/>
                    <a:pt x="136" y="726"/>
                    <a:pt x="135" y="725"/>
                  </a:cubicBezTo>
                  <a:cubicBezTo>
                    <a:pt x="132" y="720"/>
                    <a:pt x="129" y="713"/>
                    <a:pt x="121" y="713"/>
                  </a:cubicBezTo>
                  <a:cubicBezTo>
                    <a:pt x="120" y="713"/>
                    <a:pt x="119" y="713"/>
                    <a:pt x="118" y="714"/>
                  </a:cubicBezTo>
                  <a:cubicBezTo>
                    <a:pt x="110" y="715"/>
                    <a:pt x="109" y="724"/>
                    <a:pt x="108" y="730"/>
                  </a:cubicBezTo>
                  <a:cubicBezTo>
                    <a:pt x="108" y="732"/>
                    <a:pt x="108" y="734"/>
                    <a:pt x="107" y="735"/>
                  </a:cubicBezTo>
                  <a:cubicBezTo>
                    <a:pt x="104" y="750"/>
                    <a:pt x="101" y="758"/>
                    <a:pt x="97" y="762"/>
                  </a:cubicBezTo>
                  <a:cubicBezTo>
                    <a:pt x="93" y="765"/>
                    <a:pt x="84" y="765"/>
                    <a:pt x="68" y="766"/>
                  </a:cubicBezTo>
                  <a:cubicBezTo>
                    <a:pt x="67" y="766"/>
                    <a:pt x="66" y="766"/>
                    <a:pt x="65" y="766"/>
                  </a:cubicBezTo>
                  <a:cubicBezTo>
                    <a:pt x="64" y="766"/>
                    <a:pt x="63" y="766"/>
                    <a:pt x="62" y="766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5982" y="1645"/>
              <a:ext cx="529" cy="473"/>
            </a:xfrm>
            <a:custGeom>
              <a:avLst/>
              <a:gdLst>
                <a:gd name="T0" fmla="*/ 0 w 744"/>
                <a:gd name="T1" fmla="*/ 666 h 666"/>
                <a:gd name="T2" fmla="*/ 1 w 744"/>
                <a:gd name="T3" fmla="*/ 660 h 666"/>
                <a:gd name="T4" fmla="*/ 1 w 744"/>
                <a:gd name="T5" fmla="*/ 634 h 666"/>
                <a:gd name="T6" fmla="*/ 1 w 744"/>
                <a:gd name="T7" fmla="*/ 625 h 666"/>
                <a:gd name="T8" fmla="*/ 16 w 744"/>
                <a:gd name="T9" fmla="*/ 602 h 666"/>
                <a:gd name="T10" fmla="*/ 25 w 744"/>
                <a:gd name="T11" fmla="*/ 591 h 666"/>
                <a:gd name="T12" fmla="*/ 63 w 744"/>
                <a:gd name="T13" fmla="*/ 542 h 666"/>
                <a:gd name="T14" fmla="*/ 62 w 744"/>
                <a:gd name="T15" fmla="*/ 517 h 666"/>
                <a:gd name="T16" fmla="*/ 30 w 744"/>
                <a:gd name="T17" fmla="*/ 478 h 666"/>
                <a:gd name="T18" fmla="*/ 24 w 744"/>
                <a:gd name="T19" fmla="*/ 466 h 666"/>
                <a:gd name="T20" fmla="*/ 35 w 744"/>
                <a:gd name="T21" fmla="*/ 460 h 666"/>
                <a:gd name="T22" fmla="*/ 47 w 744"/>
                <a:gd name="T23" fmla="*/ 455 h 666"/>
                <a:gd name="T24" fmla="*/ 61 w 744"/>
                <a:gd name="T25" fmla="*/ 450 h 666"/>
                <a:gd name="T26" fmla="*/ 251 w 744"/>
                <a:gd name="T27" fmla="*/ 397 h 666"/>
                <a:gd name="T28" fmla="*/ 267 w 744"/>
                <a:gd name="T29" fmla="*/ 390 h 666"/>
                <a:gd name="T30" fmla="*/ 302 w 744"/>
                <a:gd name="T31" fmla="*/ 356 h 666"/>
                <a:gd name="T32" fmla="*/ 327 w 744"/>
                <a:gd name="T33" fmla="*/ 332 h 666"/>
                <a:gd name="T34" fmla="*/ 328 w 744"/>
                <a:gd name="T35" fmla="*/ 331 h 666"/>
                <a:gd name="T36" fmla="*/ 334 w 744"/>
                <a:gd name="T37" fmla="*/ 321 h 666"/>
                <a:gd name="T38" fmla="*/ 329 w 744"/>
                <a:gd name="T39" fmla="*/ 312 h 666"/>
                <a:gd name="T40" fmla="*/ 321 w 744"/>
                <a:gd name="T41" fmla="*/ 284 h 666"/>
                <a:gd name="T42" fmla="*/ 321 w 744"/>
                <a:gd name="T43" fmla="*/ 276 h 666"/>
                <a:gd name="T44" fmla="*/ 321 w 744"/>
                <a:gd name="T45" fmla="*/ 275 h 666"/>
                <a:gd name="T46" fmla="*/ 290 w 744"/>
                <a:gd name="T47" fmla="*/ 234 h 666"/>
                <a:gd name="T48" fmla="*/ 289 w 744"/>
                <a:gd name="T49" fmla="*/ 234 h 666"/>
                <a:gd name="T50" fmla="*/ 294 w 744"/>
                <a:gd name="T51" fmla="*/ 226 h 666"/>
                <a:gd name="T52" fmla="*/ 311 w 744"/>
                <a:gd name="T53" fmla="*/ 199 h 666"/>
                <a:gd name="T54" fmla="*/ 328 w 744"/>
                <a:gd name="T55" fmla="*/ 171 h 666"/>
                <a:gd name="T56" fmla="*/ 384 w 744"/>
                <a:gd name="T57" fmla="*/ 83 h 666"/>
                <a:gd name="T58" fmla="*/ 399 w 744"/>
                <a:gd name="T59" fmla="*/ 70 h 666"/>
                <a:gd name="T60" fmla="*/ 455 w 744"/>
                <a:gd name="T61" fmla="*/ 46 h 666"/>
                <a:gd name="T62" fmla="*/ 563 w 744"/>
                <a:gd name="T63" fmla="*/ 0 h 666"/>
                <a:gd name="T64" fmla="*/ 563 w 744"/>
                <a:gd name="T65" fmla="*/ 0 h 666"/>
                <a:gd name="T66" fmla="*/ 566 w 744"/>
                <a:gd name="T67" fmla="*/ 8 h 666"/>
                <a:gd name="T68" fmla="*/ 580 w 744"/>
                <a:gd name="T69" fmla="*/ 47 h 666"/>
                <a:gd name="T70" fmla="*/ 648 w 744"/>
                <a:gd name="T71" fmla="*/ 225 h 666"/>
                <a:gd name="T72" fmla="*/ 660 w 744"/>
                <a:gd name="T73" fmla="*/ 257 h 666"/>
                <a:gd name="T74" fmla="*/ 690 w 744"/>
                <a:gd name="T75" fmla="*/ 333 h 666"/>
                <a:gd name="T76" fmla="*/ 695 w 744"/>
                <a:gd name="T77" fmla="*/ 394 h 666"/>
                <a:gd name="T78" fmla="*/ 698 w 744"/>
                <a:gd name="T79" fmla="*/ 422 h 666"/>
                <a:gd name="T80" fmla="*/ 699 w 744"/>
                <a:gd name="T81" fmla="*/ 433 h 666"/>
                <a:gd name="T82" fmla="*/ 706 w 744"/>
                <a:gd name="T83" fmla="*/ 471 h 666"/>
                <a:gd name="T84" fmla="*/ 707 w 744"/>
                <a:gd name="T85" fmla="*/ 483 h 666"/>
                <a:gd name="T86" fmla="*/ 744 w 744"/>
                <a:gd name="T87" fmla="*/ 600 h 666"/>
                <a:gd name="T88" fmla="*/ 720 w 744"/>
                <a:gd name="T89" fmla="*/ 616 h 666"/>
                <a:gd name="T90" fmla="*/ 708 w 744"/>
                <a:gd name="T91" fmla="*/ 624 h 666"/>
                <a:gd name="T92" fmla="*/ 597 w 744"/>
                <a:gd name="T93" fmla="*/ 614 h 666"/>
                <a:gd name="T94" fmla="*/ 590 w 744"/>
                <a:gd name="T95" fmla="*/ 610 h 666"/>
                <a:gd name="T96" fmla="*/ 527 w 744"/>
                <a:gd name="T97" fmla="*/ 560 h 666"/>
                <a:gd name="T98" fmla="*/ 513 w 744"/>
                <a:gd name="T99" fmla="*/ 553 h 666"/>
                <a:gd name="T100" fmla="*/ 503 w 744"/>
                <a:gd name="T101" fmla="*/ 555 h 666"/>
                <a:gd name="T102" fmla="*/ 356 w 744"/>
                <a:gd name="T103" fmla="*/ 587 h 666"/>
                <a:gd name="T104" fmla="*/ 179 w 744"/>
                <a:gd name="T105" fmla="*/ 627 h 666"/>
                <a:gd name="T106" fmla="*/ 121 w 744"/>
                <a:gd name="T107" fmla="*/ 640 h 666"/>
                <a:gd name="T108" fmla="*/ 7 w 744"/>
                <a:gd name="T109" fmla="*/ 665 h 666"/>
                <a:gd name="T110" fmla="*/ 1 w 744"/>
                <a:gd name="T111" fmla="*/ 666 h 666"/>
                <a:gd name="T112" fmla="*/ 0 w 744"/>
                <a:gd name="T11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4" h="666">
                  <a:moveTo>
                    <a:pt x="0" y="666"/>
                  </a:moveTo>
                  <a:cubicBezTo>
                    <a:pt x="0" y="665"/>
                    <a:pt x="0" y="663"/>
                    <a:pt x="1" y="660"/>
                  </a:cubicBezTo>
                  <a:cubicBezTo>
                    <a:pt x="2" y="651"/>
                    <a:pt x="1" y="643"/>
                    <a:pt x="1" y="634"/>
                  </a:cubicBezTo>
                  <a:cubicBezTo>
                    <a:pt x="1" y="631"/>
                    <a:pt x="1" y="628"/>
                    <a:pt x="1" y="625"/>
                  </a:cubicBezTo>
                  <a:cubicBezTo>
                    <a:pt x="4" y="616"/>
                    <a:pt x="10" y="609"/>
                    <a:pt x="16" y="602"/>
                  </a:cubicBezTo>
                  <a:cubicBezTo>
                    <a:pt x="19" y="598"/>
                    <a:pt x="22" y="595"/>
                    <a:pt x="25" y="591"/>
                  </a:cubicBezTo>
                  <a:cubicBezTo>
                    <a:pt x="39" y="571"/>
                    <a:pt x="51" y="556"/>
                    <a:pt x="63" y="542"/>
                  </a:cubicBezTo>
                  <a:cubicBezTo>
                    <a:pt x="70" y="533"/>
                    <a:pt x="70" y="526"/>
                    <a:pt x="62" y="517"/>
                  </a:cubicBezTo>
                  <a:cubicBezTo>
                    <a:pt x="49" y="502"/>
                    <a:pt x="39" y="490"/>
                    <a:pt x="30" y="478"/>
                  </a:cubicBezTo>
                  <a:cubicBezTo>
                    <a:pt x="24" y="469"/>
                    <a:pt x="24" y="467"/>
                    <a:pt x="24" y="466"/>
                  </a:cubicBezTo>
                  <a:cubicBezTo>
                    <a:pt x="24" y="465"/>
                    <a:pt x="26" y="464"/>
                    <a:pt x="35" y="460"/>
                  </a:cubicBezTo>
                  <a:cubicBezTo>
                    <a:pt x="39" y="458"/>
                    <a:pt x="43" y="457"/>
                    <a:pt x="47" y="455"/>
                  </a:cubicBezTo>
                  <a:cubicBezTo>
                    <a:pt x="52" y="454"/>
                    <a:pt x="56" y="452"/>
                    <a:pt x="61" y="450"/>
                  </a:cubicBezTo>
                  <a:cubicBezTo>
                    <a:pt x="127" y="422"/>
                    <a:pt x="197" y="407"/>
                    <a:pt x="251" y="397"/>
                  </a:cubicBezTo>
                  <a:cubicBezTo>
                    <a:pt x="256" y="396"/>
                    <a:pt x="262" y="395"/>
                    <a:pt x="267" y="390"/>
                  </a:cubicBezTo>
                  <a:cubicBezTo>
                    <a:pt x="279" y="379"/>
                    <a:pt x="290" y="367"/>
                    <a:pt x="302" y="356"/>
                  </a:cubicBezTo>
                  <a:cubicBezTo>
                    <a:pt x="310" y="348"/>
                    <a:pt x="319" y="340"/>
                    <a:pt x="327" y="332"/>
                  </a:cubicBezTo>
                  <a:cubicBezTo>
                    <a:pt x="327" y="332"/>
                    <a:pt x="328" y="331"/>
                    <a:pt x="328" y="331"/>
                  </a:cubicBezTo>
                  <a:cubicBezTo>
                    <a:pt x="330" y="329"/>
                    <a:pt x="334" y="326"/>
                    <a:pt x="334" y="321"/>
                  </a:cubicBezTo>
                  <a:cubicBezTo>
                    <a:pt x="334" y="318"/>
                    <a:pt x="332" y="315"/>
                    <a:pt x="329" y="312"/>
                  </a:cubicBezTo>
                  <a:cubicBezTo>
                    <a:pt x="321" y="305"/>
                    <a:pt x="321" y="297"/>
                    <a:pt x="321" y="284"/>
                  </a:cubicBezTo>
                  <a:cubicBezTo>
                    <a:pt x="321" y="281"/>
                    <a:pt x="321" y="279"/>
                    <a:pt x="321" y="276"/>
                  </a:cubicBezTo>
                  <a:cubicBezTo>
                    <a:pt x="321" y="275"/>
                    <a:pt x="321" y="275"/>
                    <a:pt x="321" y="275"/>
                  </a:cubicBezTo>
                  <a:cubicBezTo>
                    <a:pt x="321" y="245"/>
                    <a:pt x="319" y="242"/>
                    <a:pt x="290" y="234"/>
                  </a:cubicBezTo>
                  <a:cubicBezTo>
                    <a:pt x="289" y="234"/>
                    <a:pt x="289" y="234"/>
                    <a:pt x="289" y="234"/>
                  </a:cubicBezTo>
                  <a:cubicBezTo>
                    <a:pt x="294" y="226"/>
                    <a:pt x="294" y="226"/>
                    <a:pt x="294" y="226"/>
                  </a:cubicBezTo>
                  <a:cubicBezTo>
                    <a:pt x="300" y="217"/>
                    <a:pt x="305" y="208"/>
                    <a:pt x="311" y="199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47" y="142"/>
                    <a:pt x="366" y="112"/>
                    <a:pt x="384" y="83"/>
                  </a:cubicBezTo>
                  <a:cubicBezTo>
                    <a:pt x="388" y="76"/>
                    <a:pt x="392" y="73"/>
                    <a:pt x="399" y="70"/>
                  </a:cubicBezTo>
                  <a:cubicBezTo>
                    <a:pt x="418" y="62"/>
                    <a:pt x="437" y="54"/>
                    <a:pt x="455" y="46"/>
                  </a:cubicBezTo>
                  <a:cubicBezTo>
                    <a:pt x="491" y="32"/>
                    <a:pt x="528" y="17"/>
                    <a:pt x="563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64" y="3"/>
                    <a:pt x="565" y="6"/>
                    <a:pt x="566" y="8"/>
                  </a:cubicBezTo>
                  <a:cubicBezTo>
                    <a:pt x="580" y="47"/>
                    <a:pt x="580" y="47"/>
                    <a:pt x="580" y="47"/>
                  </a:cubicBezTo>
                  <a:cubicBezTo>
                    <a:pt x="602" y="105"/>
                    <a:pt x="625" y="166"/>
                    <a:pt x="648" y="225"/>
                  </a:cubicBezTo>
                  <a:cubicBezTo>
                    <a:pt x="652" y="236"/>
                    <a:pt x="656" y="246"/>
                    <a:pt x="660" y="257"/>
                  </a:cubicBezTo>
                  <a:cubicBezTo>
                    <a:pt x="669" y="282"/>
                    <a:pt x="678" y="308"/>
                    <a:pt x="690" y="333"/>
                  </a:cubicBezTo>
                  <a:cubicBezTo>
                    <a:pt x="690" y="353"/>
                    <a:pt x="692" y="374"/>
                    <a:pt x="695" y="394"/>
                  </a:cubicBezTo>
                  <a:cubicBezTo>
                    <a:pt x="696" y="403"/>
                    <a:pt x="697" y="413"/>
                    <a:pt x="698" y="422"/>
                  </a:cubicBezTo>
                  <a:cubicBezTo>
                    <a:pt x="698" y="425"/>
                    <a:pt x="698" y="429"/>
                    <a:pt x="699" y="433"/>
                  </a:cubicBezTo>
                  <a:cubicBezTo>
                    <a:pt x="699" y="445"/>
                    <a:pt x="700" y="459"/>
                    <a:pt x="706" y="471"/>
                  </a:cubicBezTo>
                  <a:cubicBezTo>
                    <a:pt x="705" y="475"/>
                    <a:pt x="705" y="479"/>
                    <a:pt x="707" y="483"/>
                  </a:cubicBezTo>
                  <a:cubicBezTo>
                    <a:pt x="719" y="522"/>
                    <a:pt x="732" y="561"/>
                    <a:pt x="744" y="600"/>
                  </a:cubicBezTo>
                  <a:cubicBezTo>
                    <a:pt x="737" y="606"/>
                    <a:pt x="729" y="611"/>
                    <a:pt x="720" y="616"/>
                  </a:cubicBezTo>
                  <a:cubicBezTo>
                    <a:pt x="716" y="619"/>
                    <a:pt x="712" y="622"/>
                    <a:pt x="708" y="624"/>
                  </a:cubicBezTo>
                  <a:cubicBezTo>
                    <a:pt x="667" y="619"/>
                    <a:pt x="631" y="616"/>
                    <a:pt x="597" y="614"/>
                  </a:cubicBezTo>
                  <a:cubicBezTo>
                    <a:pt x="595" y="612"/>
                    <a:pt x="593" y="611"/>
                    <a:pt x="590" y="610"/>
                  </a:cubicBezTo>
                  <a:cubicBezTo>
                    <a:pt x="568" y="595"/>
                    <a:pt x="545" y="580"/>
                    <a:pt x="527" y="560"/>
                  </a:cubicBezTo>
                  <a:cubicBezTo>
                    <a:pt x="523" y="555"/>
                    <a:pt x="518" y="553"/>
                    <a:pt x="513" y="553"/>
                  </a:cubicBezTo>
                  <a:cubicBezTo>
                    <a:pt x="509" y="553"/>
                    <a:pt x="506" y="554"/>
                    <a:pt x="503" y="555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297" y="601"/>
                    <a:pt x="238" y="614"/>
                    <a:pt x="179" y="627"/>
                  </a:cubicBezTo>
                  <a:cubicBezTo>
                    <a:pt x="160" y="631"/>
                    <a:pt x="140" y="635"/>
                    <a:pt x="121" y="640"/>
                  </a:cubicBezTo>
                  <a:cubicBezTo>
                    <a:pt x="84" y="648"/>
                    <a:pt x="45" y="656"/>
                    <a:pt x="7" y="665"/>
                  </a:cubicBezTo>
                  <a:cubicBezTo>
                    <a:pt x="5" y="665"/>
                    <a:pt x="3" y="666"/>
                    <a:pt x="1" y="666"/>
                  </a:cubicBezTo>
                  <a:cubicBezTo>
                    <a:pt x="1" y="666"/>
                    <a:pt x="0" y="666"/>
                    <a:pt x="0" y="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4885" y="3309"/>
              <a:ext cx="509" cy="417"/>
            </a:xfrm>
            <a:custGeom>
              <a:avLst/>
              <a:gdLst>
                <a:gd name="T0" fmla="*/ 491 w 716"/>
                <a:gd name="T1" fmla="*/ 583 h 586"/>
                <a:gd name="T2" fmla="*/ 421 w 716"/>
                <a:gd name="T3" fmla="*/ 541 h 586"/>
                <a:gd name="T4" fmla="*/ 336 w 716"/>
                <a:gd name="T5" fmla="*/ 502 h 586"/>
                <a:gd name="T6" fmla="*/ 309 w 716"/>
                <a:gd name="T7" fmla="*/ 494 h 586"/>
                <a:gd name="T8" fmla="*/ 302 w 716"/>
                <a:gd name="T9" fmla="*/ 501 h 586"/>
                <a:gd name="T10" fmla="*/ 302 w 716"/>
                <a:gd name="T11" fmla="*/ 536 h 586"/>
                <a:gd name="T12" fmla="*/ 221 w 716"/>
                <a:gd name="T13" fmla="*/ 521 h 586"/>
                <a:gd name="T14" fmla="*/ 164 w 716"/>
                <a:gd name="T15" fmla="*/ 511 h 586"/>
                <a:gd name="T16" fmla="*/ 100 w 716"/>
                <a:gd name="T17" fmla="*/ 521 h 586"/>
                <a:gd name="T18" fmla="*/ 71 w 716"/>
                <a:gd name="T19" fmla="*/ 527 h 586"/>
                <a:gd name="T20" fmla="*/ 78 w 716"/>
                <a:gd name="T21" fmla="*/ 363 h 586"/>
                <a:gd name="T22" fmla="*/ 80 w 716"/>
                <a:gd name="T23" fmla="*/ 327 h 586"/>
                <a:gd name="T24" fmla="*/ 2 w 716"/>
                <a:gd name="T25" fmla="*/ 117 h 586"/>
                <a:gd name="T26" fmla="*/ 4 w 716"/>
                <a:gd name="T27" fmla="*/ 30 h 586"/>
                <a:gd name="T28" fmla="*/ 107 w 716"/>
                <a:gd name="T29" fmla="*/ 21 h 586"/>
                <a:gd name="T30" fmla="*/ 362 w 716"/>
                <a:gd name="T31" fmla="*/ 0 h 586"/>
                <a:gd name="T32" fmla="*/ 397 w 716"/>
                <a:gd name="T33" fmla="*/ 85 h 586"/>
                <a:gd name="T34" fmla="*/ 363 w 716"/>
                <a:gd name="T35" fmla="*/ 197 h 586"/>
                <a:gd name="T36" fmla="*/ 337 w 716"/>
                <a:gd name="T37" fmla="*/ 248 h 586"/>
                <a:gd name="T38" fmla="*/ 342 w 716"/>
                <a:gd name="T39" fmla="*/ 301 h 586"/>
                <a:gd name="T40" fmla="*/ 356 w 716"/>
                <a:gd name="T41" fmla="*/ 305 h 586"/>
                <a:gd name="T42" fmla="*/ 477 w 716"/>
                <a:gd name="T43" fmla="*/ 297 h 586"/>
                <a:gd name="T44" fmla="*/ 584 w 716"/>
                <a:gd name="T45" fmla="*/ 289 h 586"/>
                <a:gd name="T46" fmla="*/ 587 w 716"/>
                <a:gd name="T47" fmla="*/ 289 h 586"/>
                <a:gd name="T48" fmla="*/ 606 w 716"/>
                <a:gd name="T49" fmla="*/ 358 h 586"/>
                <a:gd name="T50" fmla="*/ 608 w 716"/>
                <a:gd name="T51" fmla="*/ 379 h 586"/>
                <a:gd name="T52" fmla="*/ 601 w 716"/>
                <a:gd name="T53" fmla="*/ 379 h 586"/>
                <a:gd name="T54" fmla="*/ 590 w 716"/>
                <a:gd name="T55" fmla="*/ 379 h 586"/>
                <a:gd name="T56" fmla="*/ 575 w 716"/>
                <a:gd name="T57" fmla="*/ 379 h 586"/>
                <a:gd name="T58" fmla="*/ 550 w 716"/>
                <a:gd name="T59" fmla="*/ 381 h 586"/>
                <a:gd name="T60" fmla="*/ 543 w 716"/>
                <a:gd name="T61" fmla="*/ 381 h 586"/>
                <a:gd name="T62" fmla="*/ 517 w 716"/>
                <a:gd name="T63" fmla="*/ 423 h 586"/>
                <a:gd name="T64" fmla="*/ 530 w 716"/>
                <a:gd name="T65" fmla="*/ 436 h 586"/>
                <a:gd name="T66" fmla="*/ 536 w 716"/>
                <a:gd name="T67" fmla="*/ 436 h 586"/>
                <a:gd name="T68" fmla="*/ 586 w 716"/>
                <a:gd name="T69" fmla="*/ 428 h 586"/>
                <a:gd name="T70" fmla="*/ 631 w 716"/>
                <a:gd name="T71" fmla="*/ 440 h 586"/>
                <a:gd name="T72" fmla="*/ 670 w 716"/>
                <a:gd name="T73" fmla="*/ 427 h 586"/>
                <a:gd name="T74" fmla="*/ 664 w 716"/>
                <a:gd name="T75" fmla="*/ 476 h 586"/>
                <a:gd name="T76" fmla="*/ 669 w 716"/>
                <a:gd name="T77" fmla="*/ 519 h 586"/>
                <a:gd name="T78" fmla="*/ 707 w 716"/>
                <a:gd name="T79" fmla="*/ 547 h 586"/>
                <a:gd name="T80" fmla="*/ 698 w 716"/>
                <a:gd name="T81" fmla="*/ 559 h 586"/>
                <a:gd name="T82" fmla="*/ 684 w 716"/>
                <a:gd name="T83" fmla="*/ 561 h 586"/>
                <a:gd name="T84" fmla="*/ 652 w 716"/>
                <a:gd name="T85" fmla="*/ 532 h 586"/>
                <a:gd name="T86" fmla="*/ 621 w 716"/>
                <a:gd name="T87" fmla="*/ 514 h 586"/>
                <a:gd name="T88" fmla="*/ 585 w 716"/>
                <a:gd name="T89" fmla="*/ 563 h 586"/>
                <a:gd name="T90" fmla="*/ 569 w 716"/>
                <a:gd name="T91" fmla="*/ 576 h 586"/>
                <a:gd name="T92" fmla="*/ 568 w 716"/>
                <a:gd name="T93" fmla="*/ 573 h 586"/>
                <a:gd name="T94" fmla="*/ 532 w 716"/>
                <a:gd name="T95" fmla="*/ 552 h 586"/>
                <a:gd name="T96" fmla="*/ 505 w 716"/>
                <a:gd name="T97" fmla="*/ 57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6" h="586">
                  <a:moveTo>
                    <a:pt x="499" y="586"/>
                  </a:moveTo>
                  <a:cubicBezTo>
                    <a:pt x="498" y="586"/>
                    <a:pt x="495" y="585"/>
                    <a:pt x="491" y="583"/>
                  </a:cubicBezTo>
                  <a:cubicBezTo>
                    <a:pt x="482" y="579"/>
                    <a:pt x="472" y="576"/>
                    <a:pt x="460" y="574"/>
                  </a:cubicBezTo>
                  <a:cubicBezTo>
                    <a:pt x="436" y="570"/>
                    <a:pt x="425" y="560"/>
                    <a:pt x="421" y="541"/>
                  </a:cubicBezTo>
                  <a:cubicBezTo>
                    <a:pt x="420" y="533"/>
                    <a:pt x="415" y="526"/>
                    <a:pt x="407" y="524"/>
                  </a:cubicBezTo>
                  <a:cubicBezTo>
                    <a:pt x="384" y="517"/>
                    <a:pt x="360" y="510"/>
                    <a:pt x="336" y="502"/>
                  </a:cubicBezTo>
                  <a:cubicBezTo>
                    <a:pt x="311" y="495"/>
                    <a:pt x="311" y="495"/>
                    <a:pt x="311" y="495"/>
                  </a:cubicBezTo>
                  <a:cubicBezTo>
                    <a:pt x="310" y="494"/>
                    <a:pt x="309" y="494"/>
                    <a:pt x="309" y="494"/>
                  </a:cubicBezTo>
                  <a:cubicBezTo>
                    <a:pt x="307" y="494"/>
                    <a:pt x="306" y="495"/>
                    <a:pt x="305" y="496"/>
                  </a:cubicBezTo>
                  <a:cubicBezTo>
                    <a:pt x="303" y="497"/>
                    <a:pt x="302" y="499"/>
                    <a:pt x="302" y="501"/>
                  </a:cubicBezTo>
                  <a:cubicBezTo>
                    <a:pt x="303" y="520"/>
                    <a:pt x="313" y="529"/>
                    <a:pt x="323" y="535"/>
                  </a:cubicBezTo>
                  <a:cubicBezTo>
                    <a:pt x="316" y="535"/>
                    <a:pt x="309" y="536"/>
                    <a:pt x="302" y="536"/>
                  </a:cubicBezTo>
                  <a:cubicBezTo>
                    <a:pt x="287" y="536"/>
                    <a:pt x="274" y="534"/>
                    <a:pt x="262" y="531"/>
                  </a:cubicBezTo>
                  <a:cubicBezTo>
                    <a:pt x="248" y="528"/>
                    <a:pt x="234" y="524"/>
                    <a:pt x="221" y="521"/>
                  </a:cubicBezTo>
                  <a:cubicBezTo>
                    <a:pt x="210" y="519"/>
                    <a:pt x="199" y="516"/>
                    <a:pt x="188" y="514"/>
                  </a:cubicBezTo>
                  <a:cubicBezTo>
                    <a:pt x="180" y="512"/>
                    <a:pt x="172" y="511"/>
                    <a:pt x="164" y="511"/>
                  </a:cubicBezTo>
                  <a:cubicBezTo>
                    <a:pt x="149" y="511"/>
                    <a:pt x="134" y="514"/>
                    <a:pt x="120" y="517"/>
                  </a:cubicBezTo>
                  <a:cubicBezTo>
                    <a:pt x="114" y="518"/>
                    <a:pt x="107" y="520"/>
                    <a:pt x="100" y="521"/>
                  </a:cubicBezTo>
                  <a:cubicBezTo>
                    <a:pt x="91" y="522"/>
                    <a:pt x="83" y="524"/>
                    <a:pt x="74" y="526"/>
                  </a:cubicBezTo>
                  <a:cubicBezTo>
                    <a:pt x="73" y="526"/>
                    <a:pt x="72" y="526"/>
                    <a:pt x="71" y="527"/>
                  </a:cubicBezTo>
                  <a:cubicBezTo>
                    <a:pt x="72" y="489"/>
                    <a:pt x="72" y="489"/>
                    <a:pt x="72" y="489"/>
                  </a:cubicBezTo>
                  <a:cubicBezTo>
                    <a:pt x="74" y="447"/>
                    <a:pt x="76" y="405"/>
                    <a:pt x="78" y="363"/>
                  </a:cubicBezTo>
                  <a:cubicBezTo>
                    <a:pt x="78" y="362"/>
                    <a:pt x="78" y="362"/>
                    <a:pt x="78" y="362"/>
                  </a:cubicBezTo>
                  <a:cubicBezTo>
                    <a:pt x="78" y="350"/>
                    <a:pt x="79" y="338"/>
                    <a:pt x="80" y="327"/>
                  </a:cubicBezTo>
                  <a:cubicBezTo>
                    <a:pt x="87" y="277"/>
                    <a:pt x="70" y="229"/>
                    <a:pt x="29" y="190"/>
                  </a:cubicBezTo>
                  <a:cubicBezTo>
                    <a:pt x="8" y="170"/>
                    <a:pt x="0" y="148"/>
                    <a:pt x="2" y="117"/>
                  </a:cubicBezTo>
                  <a:cubicBezTo>
                    <a:pt x="4" y="95"/>
                    <a:pt x="4" y="73"/>
                    <a:pt x="4" y="52"/>
                  </a:cubicBezTo>
                  <a:cubicBezTo>
                    <a:pt x="4" y="44"/>
                    <a:pt x="4" y="37"/>
                    <a:pt x="4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57" y="25"/>
                    <a:pt x="82" y="23"/>
                    <a:pt x="107" y="21"/>
                  </a:cubicBezTo>
                  <a:cubicBezTo>
                    <a:pt x="168" y="16"/>
                    <a:pt x="229" y="11"/>
                    <a:pt x="290" y="6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5" y="8"/>
                    <a:pt x="368" y="15"/>
                    <a:pt x="372" y="23"/>
                  </a:cubicBezTo>
                  <a:cubicBezTo>
                    <a:pt x="381" y="43"/>
                    <a:pt x="391" y="64"/>
                    <a:pt x="397" y="85"/>
                  </a:cubicBezTo>
                  <a:cubicBezTo>
                    <a:pt x="404" y="108"/>
                    <a:pt x="409" y="134"/>
                    <a:pt x="391" y="158"/>
                  </a:cubicBezTo>
                  <a:cubicBezTo>
                    <a:pt x="381" y="171"/>
                    <a:pt x="372" y="184"/>
                    <a:pt x="363" y="197"/>
                  </a:cubicBezTo>
                  <a:cubicBezTo>
                    <a:pt x="358" y="205"/>
                    <a:pt x="352" y="213"/>
                    <a:pt x="346" y="221"/>
                  </a:cubicBezTo>
                  <a:cubicBezTo>
                    <a:pt x="340" y="230"/>
                    <a:pt x="337" y="239"/>
                    <a:pt x="337" y="248"/>
                  </a:cubicBezTo>
                  <a:cubicBezTo>
                    <a:pt x="338" y="260"/>
                    <a:pt x="338" y="272"/>
                    <a:pt x="337" y="286"/>
                  </a:cubicBezTo>
                  <a:cubicBezTo>
                    <a:pt x="337" y="291"/>
                    <a:pt x="338" y="297"/>
                    <a:pt x="342" y="301"/>
                  </a:cubicBezTo>
                  <a:cubicBezTo>
                    <a:pt x="344" y="304"/>
                    <a:pt x="348" y="305"/>
                    <a:pt x="354" y="305"/>
                  </a:cubicBezTo>
                  <a:cubicBezTo>
                    <a:pt x="354" y="305"/>
                    <a:pt x="355" y="305"/>
                    <a:pt x="356" y="305"/>
                  </a:cubicBezTo>
                  <a:cubicBezTo>
                    <a:pt x="379" y="303"/>
                    <a:pt x="403" y="302"/>
                    <a:pt x="426" y="300"/>
                  </a:cubicBezTo>
                  <a:cubicBezTo>
                    <a:pt x="443" y="299"/>
                    <a:pt x="460" y="298"/>
                    <a:pt x="477" y="297"/>
                  </a:cubicBezTo>
                  <a:cubicBezTo>
                    <a:pt x="497" y="295"/>
                    <a:pt x="516" y="294"/>
                    <a:pt x="536" y="292"/>
                  </a:cubicBezTo>
                  <a:cubicBezTo>
                    <a:pt x="552" y="291"/>
                    <a:pt x="568" y="290"/>
                    <a:pt x="584" y="289"/>
                  </a:cubicBezTo>
                  <a:cubicBezTo>
                    <a:pt x="584" y="289"/>
                    <a:pt x="584" y="289"/>
                    <a:pt x="584" y="289"/>
                  </a:cubicBezTo>
                  <a:cubicBezTo>
                    <a:pt x="585" y="289"/>
                    <a:pt x="586" y="289"/>
                    <a:pt x="587" y="289"/>
                  </a:cubicBezTo>
                  <a:cubicBezTo>
                    <a:pt x="589" y="289"/>
                    <a:pt x="590" y="289"/>
                    <a:pt x="590" y="291"/>
                  </a:cubicBezTo>
                  <a:cubicBezTo>
                    <a:pt x="595" y="313"/>
                    <a:pt x="601" y="336"/>
                    <a:pt x="606" y="358"/>
                  </a:cubicBezTo>
                  <a:cubicBezTo>
                    <a:pt x="608" y="365"/>
                    <a:pt x="610" y="372"/>
                    <a:pt x="611" y="378"/>
                  </a:cubicBezTo>
                  <a:cubicBezTo>
                    <a:pt x="610" y="379"/>
                    <a:pt x="609" y="379"/>
                    <a:pt x="608" y="379"/>
                  </a:cubicBezTo>
                  <a:cubicBezTo>
                    <a:pt x="607" y="379"/>
                    <a:pt x="606" y="379"/>
                    <a:pt x="605" y="379"/>
                  </a:cubicBezTo>
                  <a:cubicBezTo>
                    <a:pt x="603" y="379"/>
                    <a:pt x="602" y="379"/>
                    <a:pt x="601" y="379"/>
                  </a:cubicBezTo>
                  <a:cubicBezTo>
                    <a:pt x="600" y="379"/>
                    <a:pt x="599" y="379"/>
                    <a:pt x="599" y="379"/>
                  </a:cubicBezTo>
                  <a:cubicBezTo>
                    <a:pt x="596" y="379"/>
                    <a:pt x="594" y="379"/>
                    <a:pt x="590" y="379"/>
                  </a:cubicBezTo>
                  <a:cubicBezTo>
                    <a:pt x="588" y="379"/>
                    <a:pt x="585" y="379"/>
                    <a:pt x="583" y="379"/>
                  </a:cubicBezTo>
                  <a:cubicBezTo>
                    <a:pt x="580" y="379"/>
                    <a:pt x="577" y="379"/>
                    <a:pt x="575" y="379"/>
                  </a:cubicBezTo>
                  <a:cubicBezTo>
                    <a:pt x="568" y="379"/>
                    <a:pt x="560" y="379"/>
                    <a:pt x="551" y="381"/>
                  </a:cubicBezTo>
                  <a:cubicBezTo>
                    <a:pt x="551" y="381"/>
                    <a:pt x="550" y="381"/>
                    <a:pt x="550" y="381"/>
                  </a:cubicBezTo>
                  <a:cubicBezTo>
                    <a:pt x="549" y="381"/>
                    <a:pt x="548" y="381"/>
                    <a:pt x="547" y="381"/>
                  </a:cubicBezTo>
                  <a:cubicBezTo>
                    <a:pt x="546" y="381"/>
                    <a:pt x="544" y="381"/>
                    <a:pt x="543" y="381"/>
                  </a:cubicBezTo>
                  <a:cubicBezTo>
                    <a:pt x="537" y="381"/>
                    <a:pt x="532" y="384"/>
                    <a:pt x="530" y="389"/>
                  </a:cubicBezTo>
                  <a:cubicBezTo>
                    <a:pt x="525" y="400"/>
                    <a:pt x="520" y="412"/>
                    <a:pt x="517" y="423"/>
                  </a:cubicBezTo>
                  <a:cubicBezTo>
                    <a:pt x="516" y="427"/>
                    <a:pt x="517" y="430"/>
                    <a:pt x="519" y="432"/>
                  </a:cubicBezTo>
                  <a:cubicBezTo>
                    <a:pt x="522" y="436"/>
                    <a:pt x="527" y="436"/>
                    <a:pt x="530" y="436"/>
                  </a:cubicBezTo>
                  <a:cubicBezTo>
                    <a:pt x="531" y="436"/>
                    <a:pt x="531" y="436"/>
                    <a:pt x="531" y="436"/>
                  </a:cubicBezTo>
                  <a:cubicBezTo>
                    <a:pt x="533" y="436"/>
                    <a:pt x="534" y="436"/>
                    <a:pt x="536" y="436"/>
                  </a:cubicBezTo>
                  <a:cubicBezTo>
                    <a:pt x="546" y="436"/>
                    <a:pt x="557" y="434"/>
                    <a:pt x="569" y="430"/>
                  </a:cubicBezTo>
                  <a:cubicBezTo>
                    <a:pt x="575" y="429"/>
                    <a:pt x="581" y="428"/>
                    <a:pt x="586" y="428"/>
                  </a:cubicBezTo>
                  <a:cubicBezTo>
                    <a:pt x="592" y="428"/>
                    <a:pt x="598" y="429"/>
                    <a:pt x="603" y="432"/>
                  </a:cubicBezTo>
                  <a:cubicBezTo>
                    <a:pt x="612" y="437"/>
                    <a:pt x="621" y="440"/>
                    <a:pt x="631" y="440"/>
                  </a:cubicBezTo>
                  <a:cubicBezTo>
                    <a:pt x="641" y="440"/>
                    <a:pt x="652" y="437"/>
                    <a:pt x="663" y="430"/>
                  </a:cubicBezTo>
                  <a:cubicBezTo>
                    <a:pt x="667" y="428"/>
                    <a:pt x="669" y="427"/>
                    <a:pt x="670" y="427"/>
                  </a:cubicBezTo>
                  <a:cubicBezTo>
                    <a:pt x="671" y="428"/>
                    <a:pt x="672" y="431"/>
                    <a:pt x="675" y="437"/>
                  </a:cubicBezTo>
                  <a:cubicBezTo>
                    <a:pt x="680" y="453"/>
                    <a:pt x="673" y="463"/>
                    <a:pt x="664" y="476"/>
                  </a:cubicBezTo>
                  <a:cubicBezTo>
                    <a:pt x="662" y="479"/>
                    <a:pt x="662" y="479"/>
                    <a:pt x="662" y="479"/>
                  </a:cubicBezTo>
                  <a:cubicBezTo>
                    <a:pt x="648" y="501"/>
                    <a:pt x="649" y="505"/>
                    <a:pt x="669" y="519"/>
                  </a:cubicBezTo>
                  <a:cubicBezTo>
                    <a:pt x="670" y="520"/>
                    <a:pt x="670" y="520"/>
                    <a:pt x="670" y="520"/>
                  </a:cubicBezTo>
                  <a:cubicBezTo>
                    <a:pt x="682" y="528"/>
                    <a:pt x="694" y="537"/>
                    <a:pt x="707" y="547"/>
                  </a:cubicBezTo>
                  <a:cubicBezTo>
                    <a:pt x="710" y="549"/>
                    <a:pt x="713" y="551"/>
                    <a:pt x="716" y="553"/>
                  </a:cubicBezTo>
                  <a:cubicBezTo>
                    <a:pt x="710" y="556"/>
                    <a:pt x="704" y="558"/>
                    <a:pt x="698" y="559"/>
                  </a:cubicBezTo>
                  <a:cubicBezTo>
                    <a:pt x="694" y="560"/>
                    <a:pt x="690" y="562"/>
                    <a:pt x="686" y="563"/>
                  </a:cubicBezTo>
                  <a:cubicBezTo>
                    <a:pt x="685" y="563"/>
                    <a:pt x="684" y="562"/>
                    <a:pt x="684" y="561"/>
                  </a:cubicBezTo>
                  <a:cubicBezTo>
                    <a:pt x="683" y="560"/>
                    <a:pt x="682" y="559"/>
                    <a:pt x="681" y="559"/>
                  </a:cubicBezTo>
                  <a:cubicBezTo>
                    <a:pt x="672" y="550"/>
                    <a:pt x="662" y="541"/>
                    <a:pt x="652" y="532"/>
                  </a:cubicBezTo>
                  <a:cubicBezTo>
                    <a:pt x="642" y="522"/>
                    <a:pt x="642" y="522"/>
                    <a:pt x="642" y="522"/>
                  </a:cubicBezTo>
                  <a:cubicBezTo>
                    <a:pt x="636" y="517"/>
                    <a:pt x="629" y="514"/>
                    <a:pt x="621" y="514"/>
                  </a:cubicBezTo>
                  <a:cubicBezTo>
                    <a:pt x="608" y="514"/>
                    <a:pt x="592" y="522"/>
                    <a:pt x="588" y="538"/>
                  </a:cubicBezTo>
                  <a:cubicBezTo>
                    <a:pt x="586" y="547"/>
                    <a:pt x="585" y="555"/>
                    <a:pt x="585" y="563"/>
                  </a:cubicBezTo>
                  <a:cubicBezTo>
                    <a:pt x="584" y="568"/>
                    <a:pt x="582" y="571"/>
                    <a:pt x="574" y="574"/>
                  </a:cubicBezTo>
                  <a:cubicBezTo>
                    <a:pt x="571" y="576"/>
                    <a:pt x="570" y="576"/>
                    <a:pt x="569" y="576"/>
                  </a:cubicBezTo>
                  <a:cubicBezTo>
                    <a:pt x="569" y="576"/>
                    <a:pt x="569" y="576"/>
                    <a:pt x="569" y="576"/>
                  </a:cubicBezTo>
                  <a:cubicBezTo>
                    <a:pt x="569" y="576"/>
                    <a:pt x="568" y="576"/>
                    <a:pt x="568" y="573"/>
                  </a:cubicBezTo>
                  <a:cubicBezTo>
                    <a:pt x="564" y="554"/>
                    <a:pt x="549" y="553"/>
                    <a:pt x="539" y="552"/>
                  </a:cubicBezTo>
                  <a:cubicBezTo>
                    <a:pt x="537" y="552"/>
                    <a:pt x="534" y="552"/>
                    <a:pt x="532" y="552"/>
                  </a:cubicBezTo>
                  <a:cubicBezTo>
                    <a:pt x="531" y="552"/>
                    <a:pt x="530" y="552"/>
                    <a:pt x="529" y="552"/>
                  </a:cubicBezTo>
                  <a:cubicBezTo>
                    <a:pt x="520" y="552"/>
                    <a:pt x="510" y="556"/>
                    <a:pt x="505" y="576"/>
                  </a:cubicBezTo>
                  <a:cubicBezTo>
                    <a:pt x="503" y="586"/>
                    <a:pt x="500" y="586"/>
                    <a:pt x="499" y="586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5134" y="3056"/>
              <a:ext cx="300" cy="520"/>
            </a:xfrm>
            <a:custGeom>
              <a:avLst/>
              <a:gdLst>
                <a:gd name="T0" fmla="*/ 269 w 422"/>
                <a:gd name="T1" fmla="*/ 712 h 732"/>
                <a:gd name="T2" fmla="*/ 253 w 422"/>
                <a:gd name="T3" fmla="*/ 645 h 732"/>
                <a:gd name="T4" fmla="*/ 237 w 422"/>
                <a:gd name="T5" fmla="*/ 633 h 732"/>
                <a:gd name="T6" fmla="*/ 233 w 422"/>
                <a:gd name="T7" fmla="*/ 633 h 732"/>
                <a:gd name="T8" fmla="*/ 233 w 422"/>
                <a:gd name="T9" fmla="*/ 633 h 732"/>
                <a:gd name="T10" fmla="*/ 185 w 422"/>
                <a:gd name="T11" fmla="*/ 637 h 732"/>
                <a:gd name="T12" fmla="*/ 126 w 422"/>
                <a:gd name="T13" fmla="*/ 641 h 732"/>
                <a:gd name="T14" fmla="*/ 75 w 422"/>
                <a:gd name="T15" fmla="*/ 644 h 732"/>
                <a:gd name="T16" fmla="*/ 5 w 422"/>
                <a:gd name="T17" fmla="*/ 649 h 732"/>
                <a:gd name="T18" fmla="*/ 4 w 422"/>
                <a:gd name="T19" fmla="*/ 649 h 732"/>
                <a:gd name="T20" fmla="*/ 1 w 422"/>
                <a:gd name="T21" fmla="*/ 649 h 732"/>
                <a:gd name="T22" fmla="*/ 0 w 422"/>
                <a:gd name="T23" fmla="*/ 644 h 732"/>
                <a:gd name="T24" fmla="*/ 0 w 422"/>
                <a:gd name="T25" fmla="*/ 605 h 732"/>
                <a:gd name="T26" fmla="*/ 7 w 422"/>
                <a:gd name="T27" fmla="*/ 585 h 732"/>
                <a:gd name="T28" fmla="*/ 24 w 422"/>
                <a:gd name="T29" fmla="*/ 561 h 732"/>
                <a:gd name="T30" fmla="*/ 51 w 422"/>
                <a:gd name="T31" fmla="*/ 523 h 732"/>
                <a:gd name="T32" fmla="*/ 59 w 422"/>
                <a:gd name="T33" fmla="*/ 438 h 732"/>
                <a:gd name="T34" fmla="*/ 33 w 422"/>
                <a:gd name="T35" fmla="*/ 374 h 732"/>
                <a:gd name="T36" fmla="*/ 22 w 422"/>
                <a:gd name="T37" fmla="*/ 349 h 732"/>
                <a:gd name="T38" fmla="*/ 22 w 422"/>
                <a:gd name="T39" fmla="*/ 313 h 732"/>
                <a:gd name="T40" fmla="*/ 22 w 422"/>
                <a:gd name="T41" fmla="*/ 213 h 732"/>
                <a:gd name="T42" fmla="*/ 29 w 422"/>
                <a:gd name="T43" fmla="*/ 185 h 732"/>
                <a:gd name="T44" fmla="*/ 91 w 422"/>
                <a:gd name="T45" fmla="*/ 65 h 732"/>
                <a:gd name="T46" fmla="*/ 111 w 422"/>
                <a:gd name="T47" fmla="*/ 27 h 732"/>
                <a:gd name="T48" fmla="*/ 173 w 422"/>
                <a:gd name="T49" fmla="*/ 21 h 732"/>
                <a:gd name="T50" fmla="*/ 201 w 422"/>
                <a:gd name="T51" fmla="*/ 18 h 732"/>
                <a:gd name="T52" fmla="*/ 319 w 422"/>
                <a:gd name="T53" fmla="*/ 4 h 732"/>
                <a:gd name="T54" fmla="*/ 361 w 422"/>
                <a:gd name="T55" fmla="*/ 0 h 732"/>
                <a:gd name="T56" fmla="*/ 361 w 422"/>
                <a:gd name="T57" fmla="*/ 37 h 732"/>
                <a:gd name="T58" fmla="*/ 361 w 422"/>
                <a:gd name="T59" fmla="*/ 136 h 732"/>
                <a:gd name="T60" fmla="*/ 370 w 422"/>
                <a:gd name="T61" fmla="*/ 272 h 732"/>
                <a:gd name="T62" fmla="*/ 376 w 422"/>
                <a:gd name="T63" fmla="*/ 332 h 732"/>
                <a:gd name="T64" fmla="*/ 377 w 422"/>
                <a:gd name="T65" fmla="*/ 352 h 732"/>
                <a:gd name="T66" fmla="*/ 380 w 422"/>
                <a:gd name="T67" fmla="*/ 427 h 732"/>
                <a:gd name="T68" fmla="*/ 411 w 422"/>
                <a:gd name="T69" fmla="*/ 667 h 732"/>
                <a:gd name="T70" fmla="*/ 414 w 422"/>
                <a:gd name="T71" fmla="*/ 675 h 732"/>
                <a:gd name="T72" fmla="*/ 422 w 422"/>
                <a:gd name="T73" fmla="*/ 711 h 732"/>
                <a:gd name="T74" fmla="*/ 407 w 422"/>
                <a:gd name="T75" fmla="*/ 713 h 732"/>
                <a:gd name="T76" fmla="*/ 401 w 422"/>
                <a:gd name="T77" fmla="*/ 713 h 732"/>
                <a:gd name="T78" fmla="*/ 394 w 422"/>
                <a:gd name="T79" fmla="*/ 713 h 732"/>
                <a:gd name="T80" fmla="*/ 393 w 422"/>
                <a:gd name="T81" fmla="*/ 713 h 732"/>
                <a:gd name="T82" fmla="*/ 283 w 422"/>
                <a:gd name="T83" fmla="*/ 730 h 732"/>
                <a:gd name="T84" fmla="*/ 281 w 422"/>
                <a:gd name="T85" fmla="*/ 731 h 732"/>
                <a:gd name="T86" fmla="*/ 274 w 422"/>
                <a:gd name="T87" fmla="*/ 732 h 732"/>
                <a:gd name="T88" fmla="*/ 269 w 422"/>
                <a:gd name="T89" fmla="*/ 71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2" h="732">
                  <a:moveTo>
                    <a:pt x="269" y="712"/>
                  </a:moveTo>
                  <a:cubicBezTo>
                    <a:pt x="263" y="690"/>
                    <a:pt x="258" y="668"/>
                    <a:pt x="253" y="645"/>
                  </a:cubicBezTo>
                  <a:cubicBezTo>
                    <a:pt x="251" y="637"/>
                    <a:pt x="246" y="633"/>
                    <a:pt x="237" y="633"/>
                  </a:cubicBezTo>
                  <a:cubicBezTo>
                    <a:pt x="236" y="633"/>
                    <a:pt x="235" y="633"/>
                    <a:pt x="233" y="633"/>
                  </a:cubicBezTo>
                  <a:cubicBezTo>
                    <a:pt x="233" y="633"/>
                    <a:pt x="233" y="633"/>
                    <a:pt x="233" y="633"/>
                  </a:cubicBezTo>
                  <a:cubicBezTo>
                    <a:pt x="217" y="634"/>
                    <a:pt x="201" y="635"/>
                    <a:pt x="185" y="637"/>
                  </a:cubicBezTo>
                  <a:cubicBezTo>
                    <a:pt x="165" y="638"/>
                    <a:pt x="146" y="639"/>
                    <a:pt x="126" y="641"/>
                  </a:cubicBezTo>
                  <a:cubicBezTo>
                    <a:pt x="109" y="642"/>
                    <a:pt x="92" y="643"/>
                    <a:pt x="75" y="644"/>
                  </a:cubicBezTo>
                  <a:cubicBezTo>
                    <a:pt x="52" y="646"/>
                    <a:pt x="28" y="647"/>
                    <a:pt x="5" y="649"/>
                  </a:cubicBezTo>
                  <a:cubicBezTo>
                    <a:pt x="5" y="649"/>
                    <a:pt x="4" y="649"/>
                    <a:pt x="4" y="649"/>
                  </a:cubicBezTo>
                  <a:cubicBezTo>
                    <a:pt x="1" y="649"/>
                    <a:pt x="1" y="649"/>
                    <a:pt x="1" y="649"/>
                  </a:cubicBezTo>
                  <a:cubicBezTo>
                    <a:pt x="1" y="649"/>
                    <a:pt x="0" y="648"/>
                    <a:pt x="0" y="644"/>
                  </a:cubicBezTo>
                  <a:cubicBezTo>
                    <a:pt x="1" y="629"/>
                    <a:pt x="1" y="617"/>
                    <a:pt x="0" y="605"/>
                  </a:cubicBezTo>
                  <a:cubicBezTo>
                    <a:pt x="0" y="598"/>
                    <a:pt x="2" y="592"/>
                    <a:pt x="7" y="585"/>
                  </a:cubicBezTo>
                  <a:cubicBezTo>
                    <a:pt x="12" y="577"/>
                    <a:pt x="18" y="569"/>
                    <a:pt x="24" y="561"/>
                  </a:cubicBezTo>
                  <a:cubicBezTo>
                    <a:pt x="32" y="548"/>
                    <a:pt x="41" y="535"/>
                    <a:pt x="51" y="523"/>
                  </a:cubicBezTo>
                  <a:cubicBezTo>
                    <a:pt x="73" y="494"/>
                    <a:pt x="67" y="462"/>
                    <a:pt x="59" y="438"/>
                  </a:cubicBezTo>
                  <a:cubicBezTo>
                    <a:pt x="53" y="416"/>
                    <a:pt x="43" y="395"/>
                    <a:pt x="33" y="374"/>
                  </a:cubicBezTo>
                  <a:cubicBezTo>
                    <a:pt x="30" y="366"/>
                    <a:pt x="26" y="357"/>
                    <a:pt x="22" y="349"/>
                  </a:cubicBezTo>
                  <a:cubicBezTo>
                    <a:pt x="22" y="337"/>
                    <a:pt x="22" y="325"/>
                    <a:pt x="22" y="313"/>
                  </a:cubicBezTo>
                  <a:cubicBezTo>
                    <a:pt x="22" y="280"/>
                    <a:pt x="22" y="246"/>
                    <a:pt x="22" y="213"/>
                  </a:cubicBezTo>
                  <a:cubicBezTo>
                    <a:pt x="22" y="203"/>
                    <a:pt x="24" y="194"/>
                    <a:pt x="29" y="185"/>
                  </a:cubicBezTo>
                  <a:cubicBezTo>
                    <a:pt x="49" y="145"/>
                    <a:pt x="71" y="105"/>
                    <a:pt x="91" y="65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32" y="27"/>
                    <a:pt x="152" y="24"/>
                    <a:pt x="173" y="21"/>
                  </a:cubicBezTo>
                  <a:cubicBezTo>
                    <a:pt x="182" y="20"/>
                    <a:pt x="191" y="19"/>
                    <a:pt x="201" y="18"/>
                  </a:cubicBezTo>
                  <a:cubicBezTo>
                    <a:pt x="240" y="14"/>
                    <a:pt x="280" y="9"/>
                    <a:pt x="319" y="4"/>
                  </a:cubicBezTo>
                  <a:cubicBezTo>
                    <a:pt x="333" y="3"/>
                    <a:pt x="347" y="1"/>
                    <a:pt x="361" y="0"/>
                  </a:cubicBezTo>
                  <a:cubicBezTo>
                    <a:pt x="361" y="12"/>
                    <a:pt x="361" y="24"/>
                    <a:pt x="361" y="37"/>
                  </a:cubicBezTo>
                  <a:cubicBezTo>
                    <a:pt x="361" y="69"/>
                    <a:pt x="362" y="103"/>
                    <a:pt x="361" y="136"/>
                  </a:cubicBezTo>
                  <a:cubicBezTo>
                    <a:pt x="360" y="182"/>
                    <a:pt x="365" y="228"/>
                    <a:pt x="370" y="272"/>
                  </a:cubicBezTo>
                  <a:cubicBezTo>
                    <a:pt x="372" y="292"/>
                    <a:pt x="374" y="312"/>
                    <a:pt x="376" y="332"/>
                  </a:cubicBezTo>
                  <a:cubicBezTo>
                    <a:pt x="376" y="339"/>
                    <a:pt x="377" y="345"/>
                    <a:pt x="377" y="352"/>
                  </a:cubicBezTo>
                  <a:cubicBezTo>
                    <a:pt x="380" y="376"/>
                    <a:pt x="382" y="402"/>
                    <a:pt x="380" y="427"/>
                  </a:cubicBezTo>
                  <a:cubicBezTo>
                    <a:pt x="375" y="504"/>
                    <a:pt x="385" y="583"/>
                    <a:pt x="411" y="667"/>
                  </a:cubicBezTo>
                  <a:cubicBezTo>
                    <a:pt x="412" y="670"/>
                    <a:pt x="413" y="672"/>
                    <a:pt x="414" y="675"/>
                  </a:cubicBezTo>
                  <a:cubicBezTo>
                    <a:pt x="418" y="688"/>
                    <a:pt x="422" y="699"/>
                    <a:pt x="422" y="711"/>
                  </a:cubicBezTo>
                  <a:cubicBezTo>
                    <a:pt x="417" y="713"/>
                    <a:pt x="412" y="713"/>
                    <a:pt x="407" y="713"/>
                  </a:cubicBezTo>
                  <a:cubicBezTo>
                    <a:pt x="405" y="713"/>
                    <a:pt x="403" y="713"/>
                    <a:pt x="401" y="713"/>
                  </a:cubicBezTo>
                  <a:cubicBezTo>
                    <a:pt x="398" y="713"/>
                    <a:pt x="396" y="713"/>
                    <a:pt x="394" y="713"/>
                  </a:cubicBezTo>
                  <a:cubicBezTo>
                    <a:pt x="393" y="713"/>
                    <a:pt x="393" y="713"/>
                    <a:pt x="393" y="713"/>
                  </a:cubicBezTo>
                  <a:cubicBezTo>
                    <a:pt x="359" y="713"/>
                    <a:pt x="323" y="719"/>
                    <a:pt x="283" y="730"/>
                  </a:cubicBezTo>
                  <a:cubicBezTo>
                    <a:pt x="281" y="731"/>
                    <a:pt x="281" y="731"/>
                    <a:pt x="281" y="731"/>
                  </a:cubicBezTo>
                  <a:cubicBezTo>
                    <a:pt x="279" y="731"/>
                    <a:pt x="276" y="732"/>
                    <a:pt x="274" y="732"/>
                  </a:cubicBezTo>
                  <a:cubicBezTo>
                    <a:pt x="272" y="725"/>
                    <a:pt x="270" y="718"/>
                    <a:pt x="269" y="71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2259" y="3574"/>
              <a:ext cx="515" cy="476"/>
            </a:xfrm>
            <a:custGeom>
              <a:avLst/>
              <a:gdLst>
                <a:gd name="T0" fmla="*/ 665 w 725"/>
                <a:gd name="T1" fmla="*/ 579 h 670"/>
                <a:gd name="T2" fmla="*/ 633 w 725"/>
                <a:gd name="T3" fmla="*/ 547 h 670"/>
                <a:gd name="T4" fmla="*/ 625 w 725"/>
                <a:gd name="T5" fmla="*/ 542 h 670"/>
                <a:gd name="T6" fmla="*/ 605 w 725"/>
                <a:gd name="T7" fmla="*/ 525 h 670"/>
                <a:gd name="T8" fmla="*/ 506 w 725"/>
                <a:gd name="T9" fmla="*/ 456 h 670"/>
                <a:gd name="T10" fmla="*/ 409 w 725"/>
                <a:gd name="T11" fmla="*/ 428 h 670"/>
                <a:gd name="T12" fmla="*/ 374 w 725"/>
                <a:gd name="T13" fmla="*/ 436 h 670"/>
                <a:gd name="T14" fmla="*/ 335 w 725"/>
                <a:gd name="T15" fmla="*/ 471 h 670"/>
                <a:gd name="T16" fmla="*/ 353 w 725"/>
                <a:gd name="T17" fmla="*/ 418 h 670"/>
                <a:gd name="T18" fmla="*/ 332 w 725"/>
                <a:gd name="T19" fmla="*/ 403 h 670"/>
                <a:gd name="T20" fmla="*/ 308 w 725"/>
                <a:gd name="T21" fmla="*/ 408 h 670"/>
                <a:gd name="T22" fmla="*/ 277 w 725"/>
                <a:gd name="T23" fmla="*/ 455 h 670"/>
                <a:gd name="T24" fmla="*/ 263 w 725"/>
                <a:gd name="T25" fmla="*/ 472 h 670"/>
                <a:gd name="T26" fmla="*/ 261 w 725"/>
                <a:gd name="T27" fmla="*/ 510 h 670"/>
                <a:gd name="T28" fmla="*/ 262 w 725"/>
                <a:gd name="T29" fmla="*/ 524 h 670"/>
                <a:gd name="T30" fmla="*/ 252 w 725"/>
                <a:gd name="T31" fmla="*/ 534 h 670"/>
                <a:gd name="T32" fmla="*/ 250 w 725"/>
                <a:gd name="T33" fmla="*/ 556 h 670"/>
                <a:gd name="T34" fmla="*/ 288 w 725"/>
                <a:gd name="T35" fmla="*/ 553 h 670"/>
                <a:gd name="T36" fmla="*/ 295 w 725"/>
                <a:gd name="T37" fmla="*/ 568 h 670"/>
                <a:gd name="T38" fmla="*/ 270 w 725"/>
                <a:gd name="T39" fmla="*/ 578 h 670"/>
                <a:gd name="T40" fmla="*/ 217 w 725"/>
                <a:gd name="T41" fmla="*/ 581 h 670"/>
                <a:gd name="T42" fmla="*/ 193 w 725"/>
                <a:gd name="T43" fmla="*/ 591 h 670"/>
                <a:gd name="T44" fmla="*/ 133 w 725"/>
                <a:gd name="T45" fmla="*/ 646 h 670"/>
                <a:gd name="T46" fmla="*/ 118 w 725"/>
                <a:gd name="T47" fmla="*/ 632 h 670"/>
                <a:gd name="T48" fmla="*/ 167 w 725"/>
                <a:gd name="T49" fmla="*/ 606 h 670"/>
                <a:gd name="T50" fmla="*/ 174 w 725"/>
                <a:gd name="T51" fmla="*/ 566 h 670"/>
                <a:gd name="T52" fmla="*/ 150 w 725"/>
                <a:gd name="T53" fmla="*/ 507 h 670"/>
                <a:gd name="T54" fmla="*/ 144 w 725"/>
                <a:gd name="T55" fmla="*/ 499 h 670"/>
                <a:gd name="T56" fmla="*/ 115 w 725"/>
                <a:gd name="T57" fmla="*/ 515 h 670"/>
                <a:gd name="T58" fmla="*/ 108 w 725"/>
                <a:gd name="T59" fmla="*/ 493 h 670"/>
                <a:gd name="T60" fmla="*/ 58 w 725"/>
                <a:gd name="T61" fmla="*/ 448 h 670"/>
                <a:gd name="T62" fmla="*/ 36 w 725"/>
                <a:gd name="T63" fmla="*/ 383 h 670"/>
                <a:gd name="T64" fmla="*/ 47 w 725"/>
                <a:gd name="T65" fmla="*/ 362 h 670"/>
                <a:gd name="T66" fmla="*/ 99 w 725"/>
                <a:gd name="T67" fmla="*/ 330 h 670"/>
                <a:gd name="T68" fmla="*/ 128 w 725"/>
                <a:gd name="T69" fmla="*/ 274 h 670"/>
                <a:gd name="T70" fmla="*/ 111 w 725"/>
                <a:gd name="T71" fmla="*/ 259 h 670"/>
                <a:gd name="T72" fmla="*/ 76 w 725"/>
                <a:gd name="T73" fmla="*/ 269 h 670"/>
                <a:gd name="T74" fmla="*/ 3 w 725"/>
                <a:gd name="T75" fmla="*/ 231 h 670"/>
                <a:gd name="T76" fmla="*/ 118 w 725"/>
                <a:gd name="T77" fmla="*/ 219 h 670"/>
                <a:gd name="T78" fmla="*/ 122 w 725"/>
                <a:gd name="T79" fmla="*/ 208 h 670"/>
                <a:gd name="T80" fmla="*/ 22 w 725"/>
                <a:gd name="T81" fmla="*/ 111 h 670"/>
                <a:gd name="T82" fmla="*/ 86 w 725"/>
                <a:gd name="T83" fmla="*/ 90 h 670"/>
                <a:gd name="T84" fmla="*/ 154 w 725"/>
                <a:gd name="T85" fmla="*/ 32 h 670"/>
                <a:gd name="T86" fmla="*/ 224 w 725"/>
                <a:gd name="T87" fmla="*/ 0 h 670"/>
                <a:gd name="T88" fmla="*/ 230 w 725"/>
                <a:gd name="T89" fmla="*/ 2 h 670"/>
                <a:gd name="T90" fmla="*/ 258 w 725"/>
                <a:gd name="T91" fmla="*/ 12 h 670"/>
                <a:gd name="T92" fmla="*/ 401 w 725"/>
                <a:gd name="T93" fmla="*/ 42 h 670"/>
                <a:gd name="T94" fmla="*/ 516 w 725"/>
                <a:gd name="T95" fmla="*/ 71 h 670"/>
                <a:gd name="T96" fmla="*/ 518 w 725"/>
                <a:gd name="T97" fmla="*/ 75 h 670"/>
                <a:gd name="T98" fmla="*/ 521 w 725"/>
                <a:gd name="T99" fmla="*/ 134 h 670"/>
                <a:gd name="T100" fmla="*/ 528 w 725"/>
                <a:gd name="T101" fmla="*/ 240 h 670"/>
                <a:gd name="T102" fmla="*/ 553 w 725"/>
                <a:gd name="T103" fmla="*/ 462 h 670"/>
                <a:gd name="T104" fmla="*/ 606 w 725"/>
                <a:gd name="T105" fmla="*/ 489 h 670"/>
                <a:gd name="T106" fmla="*/ 639 w 725"/>
                <a:gd name="T107" fmla="*/ 493 h 670"/>
                <a:gd name="T108" fmla="*/ 663 w 725"/>
                <a:gd name="T109" fmla="*/ 501 h 670"/>
                <a:gd name="T110" fmla="*/ 723 w 725"/>
                <a:gd name="T111" fmla="*/ 629 h 670"/>
                <a:gd name="T112" fmla="*/ 715 w 725"/>
                <a:gd name="T113" fmla="*/ 667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5" h="670">
                  <a:moveTo>
                    <a:pt x="714" y="670"/>
                  </a:moveTo>
                  <a:cubicBezTo>
                    <a:pt x="682" y="639"/>
                    <a:pt x="667" y="612"/>
                    <a:pt x="665" y="579"/>
                  </a:cubicBezTo>
                  <a:cubicBezTo>
                    <a:pt x="665" y="570"/>
                    <a:pt x="663" y="546"/>
                    <a:pt x="638" y="546"/>
                  </a:cubicBezTo>
                  <a:cubicBezTo>
                    <a:pt x="636" y="546"/>
                    <a:pt x="634" y="546"/>
                    <a:pt x="633" y="547"/>
                  </a:cubicBezTo>
                  <a:cubicBezTo>
                    <a:pt x="633" y="547"/>
                    <a:pt x="633" y="547"/>
                    <a:pt x="633" y="547"/>
                  </a:cubicBezTo>
                  <a:cubicBezTo>
                    <a:pt x="630" y="547"/>
                    <a:pt x="628" y="544"/>
                    <a:pt x="625" y="542"/>
                  </a:cubicBezTo>
                  <a:cubicBezTo>
                    <a:pt x="624" y="541"/>
                    <a:pt x="624" y="541"/>
                    <a:pt x="624" y="541"/>
                  </a:cubicBezTo>
                  <a:cubicBezTo>
                    <a:pt x="618" y="535"/>
                    <a:pt x="612" y="530"/>
                    <a:pt x="605" y="525"/>
                  </a:cubicBezTo>
                  <a:cubicBezTo>
                    <a:pt x="594" y="515"/>
                    <a:pt x="583" y="506"/>
                    <a:pt x="572" y="496"/>
                  </a:cubicBezTo>
                  <a:cubicBezTo>
                    <a:pt x="552" y="476"/>
                    <a:pt x="530" y="464"/>
                    <a:pt x="506" y="456"/>
                  </a:cubicBezTo>
                  <a:cubicBezTo>
                    <a:pt x="494" y="453"/>
                    <a:pt x="483" y="449"/>
                    <a:pt x="471" y="446"/>
                  </a:cubicBezTo>
                  <a:cubicBezTo>
                    <a:pt x="451" y="439"/>
                    <a:pt x="430" y="433"/>
                    <a:pt x="409" y="428"/>
                  </a:cubicBezTo>
                  <a:cubicBezTo>
                    <a:pt x="405" y="427"/>
                    <a:pt x="402" y="426"/>
                    <a:pt x="398" y="426"/>
                  </a:cubicBezTo>
                  <a:cubicBezTo>
                    <a:pt x="389" y="426"/>
                    <a:pt x="381" y="429"/>
                    <a:pt x="374" y="436"/>
                  </a:cubicBezTo>
                  <a:cubicBezTo>
                    <a:pt x="362" y="448"/>
                    <a:pt x="349" y="460"/>
                    <a:pt x="336" y="471"/>
                  </a:cubicBezTo>
                  <a:cubicBezTo>
                    <a:pt x="336" y="471"/>
                    <a:pt x="336" y="471"/>
                    <a:pt x="335" y="471"/>
                  </a:cubicBezTo>
                  <a:cubicBezTo>
                    <a:pt x="340" y="459"/>
                    <a:pt x="345" y="447"/>
                    <a:pt x="351" y="436"/>
                  </a:cubicBezTo>
                  <a:cubicBezTo>
                    <a:pt x="354" y="429"/>
                    <a:pt x="355" y="423"/>
                    <a:pt x="353" y="418"/>
                  </a:cubicBezTo>
                  <a:cubicBezTo>
                    <a:pt x="350" y="411"/>
                    <a:pt x="344" y="408"/>
                    <a:pt x="338" y="406"/>
                  </a:cubicBezTo>
                  <a:cubicBezTo>
                    <a:pt x="336" y="405"/>
                    <a:pt x="333" y="404"/>
                    <a:pt x="332" y="403"/>
                  </a:cubicBezTo>
                  <a:cubicBezTo>
                    <a:pt x="328" y="399"/>
                    <a:pt x="325" y="398"/>
                    <a:pt x="321" y="398"/>
                  </a:cubicBezTo>
                  <a:cubicBezTo>
                    <a:pt x="314" y="398"/>
                    <a:pt x="310" y="404"/>
                    <a:pt x="308" y="408"/>
                  </a:cubicBezTo>
                  <a:cubicBezTo>
                    <a:pt x="307" y="409"/>
                    <a:pt x="307" y="411"/>
                    <a:pt x="306" y="411"/>
                  </a:cubicBezTo>
                  <a:cubicBezTo>
                    <a:pt x="296" y="426"/>
                    <a:pt x="286" y="441"/>
                    <a:pt x="277" y="455"/>
                  </a:cubicBezTo>
                  <a:cubicBezTo>
                    <a:pt x="275" y="458"/>
                    <a:pt x="275" y="458"/>
                    <a:pt x="275" y="458"/>
                  </a:cubicBezTo>
                  <a:cubicBezTo>
                    <a:pt x="271" y="464"/>
                    <a:pt x="267" y="468"/>
                    <a:pt x="263" y="472"/>
                  </a:cubicBezTo>
                  <a:cubicBezTo>
                    <a:pt x="252" y="479"/>
                    <a:pt x="246" y="484"/>
                    <a:pt x="246" y="491"/>
                  </a:cubicBezTo>
                  <a:cubicBezTo>
                    <a:pt x="246" y="498"/>
                    <a:pt x="252" y="502"/>
                    <a:pt x="261" y="510"/>
                  </a:cubicBezTo>
                  <a:cubicBezTo>
                    <a:pt x="267" y="515"/>
                    <a:pt x="268" y="517"/>
                    <a:pt x="268" y="518"/>
                  </a:cubicBezTo>
                  <a:cubicBezTo>
                    <a:pt x="268" y="518"/>
                    <a:pt x="267" y="520"/>
                    <a:pt x="262" y="524"/>
                  </a:cubicBezTo>
                  <a:cubicBezTo>
                    <a:pt x="259" y="526"/>
                    <a:pt x="256" y="528"/>
                    <a:pt x="255" y="532"/>
                  </a:cubicBezTo>
                  <a:cubicBezTo>
                    <a:pt x="255" y="532"/>
                    <a:pt x="253" y="533"/>
                    <a:pt x="252" y="534"/>
                  </a:cubicBezTo>
                  <a:cubicBezTo>
                    <a:pt x="249" y="536"/>
                    <a:pt x="245" y="539"/>
                    <a:pt x="244" y="545"/>
                  </a:cubicBezTo>
                  <a:cubicBezTo>
                    <a:pt x="244" y="550"/>
                    <a:pt x="249" y="555"/>
                    <a:pt x="250" y="556"/>
                  </a:cubicBezTo>
                  <a:cubicBezTo>
                    <a:pt x="258" y="563"/>
                    <a:pt x="263" y="566"/>
                    <a:pt x="269" y="566"/>
                  </a:cubicBezTo>
                  <a:cubicBezTo>
                    <a:pt x="277" y="566"/>
                    <a:pt x="283" y="560"/>
                    <a:pt x="288" y="553"/>
                  </a:cubicBezTo>
                  <a:cubicBezTo>
                    <a:pt x="289" y="552"/>
                    <a:pt x="290" y="551"/>
                    <a:pt x="291" y="549"/>
                  </a:cubicBezTo>
                  <a:cubicBezTo>
                    <a:pt x="294" y="559"/>
                    <a:pt x="296" y="566"/>
                    <a:pt x="295" y="568"/>
                  </a:cubicBezTo>
                  <a:cubicBezTo>
                    <a:pt x="294" y="571"/>
                    <a:pt x="285" y="573"/>
                    <a:pt x="273" y="577"/>
                  </a:cubicBezTo>
                  <a:cubicBezTo>
                    <a:pt x="270" y="578"/>
                    <a:pt x="270" y="578"/>
                    <a:pt x="270" y="578"/>
                  </a:cubicBezTo>
                  <a:cubicBezTo>
                    <a:pt x="258" y="581"/>
                    <a:pt x="247" y="583"/>
                    <a:pt x="236" y="583"/>
                  </a:cubicBezTo>
                  <a:cubicBezTo>
                    <a:pt x="229" y="583"/>
                    <a:pt x="223" y="582"/>
                    <a:pt x="217" y="581"/>
                  </a:cubicBezTo>
                  <a:cubicBezTo>
                    <a:pt x="215" y="581"/>
                    <a:pt x="213" y="581"/>
                    <a:pt x="211" y="581"/>
                  </a:cubicBezTo>
                  <a:cubicBezTo>
                    <a:pt x="202" y="581"/>
                    <a:pt x="197" y="586"/>
                    <a:pt x="193" y="591"/>
                  </a:cubicBezTo>
                  <a:cubicBezTo>
                    <a:pt x="180" y="609"/>
                    <a:pt x="165" y="627"/>
                    <a:pt x="146" y="641"/>
                  </a:cubicBezTo>
                  <a:cubicBezTo>
                    <a:pt x="142" y="644"/>
                    <a:pt x="137" y="646"/>
                    <a:pt x="133" y="646"/>
                  </a:cubicBezTo>
                  <a:cubicBezTo>
                    <a:pt x="127" y="646"/>
                    <a:pt x="123" y="643"/>
                    <a:pt x="120" y="637"/>
                  </a:cubicBezTo>
                  <a:cubicBezTo>
                    <a:pt x="118" y="633"/>
                    <a:pt x="118" y="632"/>
                    <a:pt x="118" y="632"/>
                  </a:cubicBezTo>
                  <a:cubicBezTo>
                    <a:pt x="118" y="632"/>
                    <a:pt x="119" y="631"/>
                    <a:pt x="122" y="630"/>
                  </a:cubicBezTo>
                  <a:cubicBezTo>
                    <a:pt x="138" y="624"/>
                    <a:pt x="153" y="616"/>
                    <a:pt x="167" y="606"/>
                  </a:cubicBezTo>
                  <a:cubicBezTo>
                    <a:pt x="176" y="599"/>
                    <a:pt x="181" y="594"/>
                    <a:pt x="183" y="588"/>
                  </a:cubicBezTo>
                  <a:cubicBezTo>
                    <a:pt x="184" y="581"/>
                    <a:pt x="180" y="574"/>
                    <a:pt x="174" y="566"/>
                  </a:cubicBezTo>
                  <a:cubicBezTo>
                    <a:pt x="172" y="564"/>
                    <a:pt x="171" y="562"/>
                    <a:pt x="170" y="560"/>
                  </a:cubicBezTo>
                  <a:cubicBezTo>
                    <a:pt x="158" y="545"/>
                    <a:pt x="146" y="530"/>
                    <a:pt x="150" y="507"/>
                  </a:cubicBezTo>
                  <a:cubicBezTo>
                    <a:pt x="151" y="504"/>
                    <a:pt x="149" y="502"/>
                    <a:pt x="147" y="500"/>
                  </a:cubicBezTo>
                  <a:cubicBezTo>
                    <a:pt x="146" y="500"/>
                    <a:pt x="145" y="499"/>
                    <a:pt x="144" y="499"/>
                  </a:cubicBezTo>
                  <a:cubicBezTo>
                    <a:pt x="143" y="499"/>
                    <a:pt x="142" y="500"/>
                    <a:pt x="141" y="500"/>
                  </a:cubicBezTo>
                  <a:cubicBezTo>
                    <a:pt x="115" y="515"/>
                    <a:pt x="115" y="515"/>
                    <a:pt x="115" y="515"/>
                  </a:cubicBezTo>
                  <a:cubicBezTo>
                    <a:pt x="115" y="514"/>
                    <a:pt x="115" y="513"/>
                    <a:pt x="114" y="513"/>
                  </a:cubicBezTo>
                  <a:cubicBezTo>
                    <a:pt x="112" y="506"/>
                    <a:pt x="109" y="499"/>
                    <a:pt x="108" y="493"/>
                  </a:cubicBezTo>
                  <a:cubicBezTo>
                    <a:pt x="105" y="475"/>
                    <a:pt x="95" y="465"/>
                    <a:pt x="77" y="465"/>
                  </a:cubicBezTo>
                  <a:cubicBezTo>
                    <a:pt x="66" y="464"/>
                    <a:pt x="61" y="460"/>
                    <a:pt x="58" y="448"/>
                  </a:cubicBezTo>
                  <a:cubicBezTo>
                    <a:pt x="52" y="427"/>
                    <a:pt x="45" y="407"/>
                    <a:pt x="37" y="386"/>
                  </a:cubicBezTo>
                  <a:cubicBezTo>
                    <a:pt x="36" y="383"/>
                    <a:pt x="36" y="383"/>
                    <a:pt x="36" y="383"/>
                  </a:cubicBezTo>
                  <a:cubicBezTo>
                    <a:pt x="34" y="377"/>
                    <a:pt x="34" y="374"/>
                    <a:pt x="38" y="371"/>
                  </a:cubicBezTo>
                  <a:cubicBezTo>
                    <a:pt x="41" y="368"/>
                    <a:pt x="44" y="365"/>
                    <a:pt x="47" y="362"/>
                  </a:cubicBezTo>
                  <a:cubicBezTo>
                    <a:pt x="55" y="353"/>
                    <a:pt x="62" y="345"/>
                    <a:pt x="75" y="344"/>
                  </a:cubicBezTo>
                  <a:cubicBezTo>
                    <a:pt x="85" y="343"/>
                    <a:pt x="92" y="336"/>
                    <a:pt x="99" y="330"/>
                  </a:cubicBezTo>
                  <a:cubicBezTo>
                    <a:pt x="104" y="326"/>
                    <a:pt x="108" y="321"/>
                    <a:pt x="113" y="319"/>
                  </a:cubicBezTo>
                  <a:cubicBezTo>
                    <a:pt x="140" y="305"/>
                    <a:pt x="141" y="301"/>
                    <a:pt x="128" y="274"/>
                  </a:cubicBezTo>
                  <a:cubicBezTo>
                    <a:pt x="127" y="272"/>
                    <a:pt x="127" y="272"/>
                    <a:pt x="127" y="272"/>
                  </a:cubicBezTo>
                  <a:cubicBezTo>
                    <a:pt x="126" y="269"/>
                    <a:pt x="121" y="259"/>
                    <a:pt x="111" y="259"/>
                  </a:cubicBezTo>
                  <a:cubicBezTo>
                    <a:pt x="107" y="259"/>
                    <a:pt x="104" y="260"/>
                    <a:pt x="100" y="262"/>
                  </a:cubicBezTo>
                  <a:cubicBezTo>
                    <a:pt x="92" y="267"/>
                    <a:pt x="84" y="269"/>
                    <a:pt x="76" y="269"/>
                  </a:cubicBezTo>
                  <a:cubicBezTo>
                    <a:pt x="66" y="269"/>
                    <a:pt x="54" y="265"/>
                    <a:pt x="41" y="255"/>
                  </a:cubicBezTo>
                  <a:cubicBezTo>
                    <a:pt x="30" y="246"/>
                    <a:pt x="17" y="239"/>
                    <a:pt x="3" y="231"/>
                  </a:cubicBezTo>
                  <a:cubicBezTo>
                    <a:pt x="2" y="230"/>
                    <a:pt x="1" y="229"/>
                    <a:pt x="0" y="22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21" y="219"/>
                    <a:pt x="123" y="217"/>
                    <a:pt x="124" y="215"/>
                  </a:cubicBezTo>
                  <a:cubicBezTo>
                    <a:pt x="125" y="212"/>
                    <a:pt x="124" y="209"/>
                    <a:pt x="122" y="208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9" y="112"/>
                    <a:pt x="21" y="112"/>
                    <a:pt x="22" y="111"/>
                  </a:cubicBezTo>
                  <a:cubicBezTo>
                    <a:pt x="36" y="108"/>
                    <a:pt x="48" y="105"/>
                    <a:pt x="61" y="103"/>
                  </a:cubicBezTo>
                  <a:cubicBezTo>
                    <a:pt x="71" y="100"/>
                    <a:pt x="79" y="96"/>
                    <a:pt x="86" y="90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113" y="67"/>
                    <a:pt x="133" y="49"/>
                    <a:pt x="154" y="32"/>
                  </a:cubicBezTo>
                  <a:cubicBezTo>
                    <a:pt x="168" y="21"/>
                    <a:pt x="184" y="15"/>
                    <a:pt x="202" y="9"/>
                  </a:cubicBezTo>
                  <a:cubicBezTo>
                    <a:pt x="209" y="6"/>
                    <a:pt x="217" y="3"/>
                    <a:pt x="224" y="0"/>
                  </a:cubicBezTo>
                  <a:cubicBezTo>
                    <a:pt x="225" y="0"/>
                    <a:pt x="226" y="1"/>
                    <a:pt x="227" y="1"/>
                  </a:cubicBezTo>
                  <a:cubicBezTo>
                    <a:pt x="228" y="2"/>
                    <a:pt x="229" y="2"/>
                    <a:pt x="230" y="2"/>
                  </a:cubicBezTo>
                  <a:cubicBezTo>
                    <a:pt x="232" y="3"/>
                    <a:pt x="235" y="4"/>
                    <a:pt x="237" y="5"/>
                  </a:cubicBezTo>
                  <a:cubicBezTo>
                    <a:pt x="244" y="7"/>
                    <a:pt x="251" y="9"/>
                    <a:pt x="258" y="12"/>
                  </a:cubicBezTo>
                  <a:cubicBezTo>
                    <a:pt x="303" y="32"/>
                    <a:pt x="352" y="37"/>
                    <a:pt x="400" y="41"/>
                  </a:cubicBezTo>
                  <a:cubicBezTo>
                    <a:pt x="401" y="42"/>
                    <a:pt x="401" y="42"/>
                    <a:pt x="401" y="42"/>
                  </a:cubicBezTo>
                  <a:cubicBezTo>
                    <a:pt x="426" y="44"/>
                    <a:pt x="450" y="52"/>
                    <a:pt x="474" y="59"/>
                  </a:cubicBezTo>
                  <a:cubicBezTo>
                    <a:pt x="488" y="63"/>
                    <a:pt x="502" y="67"/>
                    <a:pt x="516" y="71"/>
                  </a:cubicBezTo>
                  <a:cubicBezTo>
                    <a:pt x="517" y="71"/>
                    <a:pt x="517" y="71"/>
                    <a:pt x="517" y="71"/>
                  </a:cubicBezTo>
                  <a:cubicBezTo>
                    <a:pt x="518" y="72"/>
                    <a:pt x="518" y="74"/>
                    <a:pt x="518" y="75"/>
                  </a:cubicBezTo>
                  <a:cubicBezTo>
                    <a:pt x="518" y="76"/>
                    <a:pt x="518" y="76"/>
                    <a:pt x="518" y="76"/>
                  </a:cubicBezTo>
                  <a:cubicBezTo>
                    <a:pt x="519" y="96"/>
                    <a:pt x="520" y="115"/>
                    <a:pt x="521" y="134"/>
                  </a:cubicBezTo>
                  <a:cubicBezTo>
                    <a:pt x="523" y="163"/>
                    <a:pt x="525" y="191"/>
                    <a:pt x="527" y="220"/>
                  </a:cubicBezTo>
                  <a:cubicBezTo>
                    <a:pt x="528" y="240"/>
                    <a:pt x="528" y="240"/>
                    <a:pt x="528" y="240"/>
                  </a:cubicBezTo>
                  <a:cubicBezTo>
                    <a:pt x="532" y="306"/>
                    <a:pt x="536" y="374"/>
                    <a:pt x="540" y="442"/>
                  </a:cubicBezTo>
                  <a:cubicBezTo>
                    <a:pt x="540" y="454"/>
                    <a:pt x="547" y="459"/>
                    <a:pt x="553" y="462"/>
                  </a:cubicBezTo>
                  <a:cubicBezTo>
                    <a:pt x="561" y="466"/>
                    <a:pt x="568" y="470"/>
                    <a:pt x="576" y="474"/>
                  </a:cubicBezTo>
                  <a:cubicBezTo>
                    <a:pt x="586" y="479"/>
                    <a:pt x="596" y="484"/>
                    <a:pt x="606" y="489"/>
                  </a:cubicBezTo>
                  <a:cubicBezTo>
                    <a:pt x="612" y="492"/>
                    <a:pt x="618" y="494"/>
                    <a:pt x="627" y="494"/>
                  </a:cubicBezTo>
                  <a:cubicBezTo>
                    <a:pt x="631" y="494"/>
                    <a:pt x="635" y="493"/>
                    <a:pt x="639" y="493"/>
                  </a:cubicBezTo>
                  <a:cubicBezTo>
                    <a:pt x="642" y="493"/>
                    <a:pt x="646" y="492"/>
                    <a:pt x="649" y="492"/>
                  </a:cubicBezTo>
                  <a:cubicBezTo>
                    <a:pt x="657" y="492"/>
                    <a:pt x="660" y="494"/>
                    <a:pt x="663" y="501"/>
                  </a:cubicBezTo>
                  <a:cubicBezTo>
                    <a:pt x="667" y="511"/>
                    <a:pt x="672" y="522"/>
                    <a:pt x="676" y="532"/>
                  </a:cubicBezTo>
                  <a:cubicBezTo>
                    <a:pt x="690" y="564"/>
                    <a:pt x="704" y="598"/>
                    <a:pt x="723" y="629"/>
                  </a:cubicBezTo>
                  <a:cubicBezTo>
                    <a:pt x="725" y="633"/>
                    <a:pt x="725" y="634"/>
                    <a:pt x="724" y="636"/>
                  </a:cubicBezTo>
                  <a:cubicBezTo>
                    <a:pt x="721" y="646"/>
                    <a:pt x="718" y="656"/>
                    <a:pt x="715" y="667"/>
                  </a:cubicBezTo>
                  <a:cubicBezTo>
                    <a:pt x="714" y="668"/>
                    <a:pt x="714" y="669"/>
                    <a:pt x="714" y="67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5852" y="2918"/>
              <a:ext cx="440" cy="354"/>
            </a:xfrm>
            <a:custGeom>
              <a:avLst/>
              <a:gdLst>
                <a:gd name="T0" fmla="*/ 381 w 619"/>
                <a:gd name="T1" fmla="*/ 498 h 498"/>
                <a:gd name="T2" fmla="*/ 337 w 619"/>
                <a:gd name="T3" fmla="*/ 434 h 498"/>
                <a:gd name="T4" fmla="*/ 307 w 619"/>
                <a:gd name="T5" fmla="*/ 352 h 498"/>
                <a:gd name="T6" fmla="*/ 302 w 619"/>
                <a:gd name="T7" fmla="*/ 343 h 498"/>
                <a:gd name="T8" fmla="*/ 284 w 619"/>
                <a:gd name="T9" fmla="*/ 321 h 498"/>
                <a:gd name="T10" fmla="*/ 247 w 619"/>
                <a:gd name="T11" fmla="*/ 295 h 498"/>
                <a:gd name="T12" fmla="*/ 201 w 619"/>
                <a:gd name="T13" fmla="*/ 264 h 498"/>
                <a:gd name="T14" fmla="*/ 80 w 619"/>
                <a:gd name="T15" fmla="*/ 171 h 498"/>
                <a:gd name="T16" fmla="*/ 23 w 619"/>
                <a:gd name="T17" fmla="*/ 135 h 498"/>
                <a:gd name="T18" fmla="*/ 5 w 619"/>
                <a:gd name="T19" fmla="*/ 125 h 498"/>
                <a:gd name="T20" fmla="*/ 0 w 619"/>
                <a:gd name="T21" fmla="*/ 121 h 498"/>
                <a:gd name="T22" fmla="*/ 2 w 619"/>
                <a:gd name="T23" fmla="*/ 117 h 498"/>
                <a:gd name="T24" fmla="*/ 10 w 619"/>
                <a:gd name="T25" fmla="*/ 102 h 498"/>
                <a:gd name="T26" fmla="*/ 27 w 619"/>
                <a:gd name="T27" fmla="*/ 67 h 498"/>
                <a:gd name="T28" fmla="*/ 31 w 619"/>
                <a:gd name="T29" fmla="*/ 63 h 498"/>
                <a:gd name="T30" fmla="*/ 47 w 619"/>
                <a:gd name="T31" fmla="*/ 54 h 498"/>
                <a:gd name="T32" fmla="*/ 151 w 619"/>
                <a:gd name="T33" fmla="*/ 6 h 498"/>
                <a:gd name="T34" fmla="*/ 209 w 619"/>
                <a:gd name="T35" fmla="*/ 0 h 498"/>
                <a:gd name="T36" fmla="*/ 261 w 619"/>
                <a:gd name="T37" fmla="*/ 2 h 498"/>
                <a:gd name="T38" fmla="*/ 293 w 619"/>
                <a:gd name="T39" fmla="*/ 4 h 498"/>
                <a:gd name="T40" fmla="*/ 352 w 619"/>
                <a:gd name="T41" fmla="*/ 24 h 498"/>
                <a:gd name="T42" fmla="*/ 407 w 619"/>
                <a:gd name="T43" fmla="*/ 15 h 498"/>
                <a:gd name="T44" fmla="*/ 409 w 619"/>
                <a:gd name="T45" fmla="*/ 15 h 498"/>
                <a:gd name="T46" fmla="*/ 456 w 619"/>
                <a:gd name="T47" fmla="*/ 5 h 498"/>
                <a:gd name="T48" fmla="*/ 466 w 619"/>
                <a:gd name="T49" fmla="*/ 4 h 498"/>
                <a:gd name="T50" fmla="*/ 472 w 619"/>
                <a:gd name="T51" fmla="*/ 3 h 498"/>
                <a:gd name="T52" fmla="*/ 481 w 619"/>
                <a:gd name="T53" fmla="*/ 6 h 498"/>
                <a:gd name="T54" fmla="*/ 588 w 619"/>
                <a:gd name="T55" fmla="*/ 99 h 498"/>
                <a:gd name="T56" fmla="*/ 619 w 619"/>
                <a:gd name="T57" fmla="*/ 126 h 498"/>
                <a:gd name="T58" fmla="*/ 593 w 619"/>
                <a:gd name="T59" fmla="*/ 175 h 498"/>
                <a:gd name="T60" fmla="*/ 589 w 619"/>
                <a:gd name="T61" fmla="*/ 180 h 498"/>
                <a:gd name="T62" fmla="*/ 576 w 619"/>
                <a:gd name="T63" fmla="*/ 233 h 498"/>
                <a:gd name="T64" fmla="*/ 542 w 619"/>
                <a:gd name="T65" fmla="*/ 301 h 498"/>
                <a:gd name="T66" fmla="*/ 461 w 619"/>
                <a:gd name="T67" fmla="*/ 388 h 498"/>
                <a:gd name="T68" fmla="*/ 452 w 619"/>
                <a:gd name="T69" fmla="*/ 400 h 498"/>
                <a:gd name="T70" fmla="*/ 435 w 619"/>
                <a:gd name="T71" fmla="*/ 421 h 498"/>
                <a:gd name="T72" fmla="*/ 381 w 619"/>
                <a:gd name="T7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9" h="498">
                  <a:moveTo>
                    <a:pt x="381" y="498"/>
                  </a:moveTo>
                  <a:cubicBezTo>
                    <a:pt x="362" y="482"/>
                    <a:pt x="345" y="462"/>
                    <a:pt x="337" y="434"/>
                  </a:cubicBezTo>
                  <a:cubicBezTo>
                    <a:pt x="330" y="406"/>
                    <a:pt x="318" y="379"/>
                    <a:pt x="307" y="352"/>
                  </a:cubicBezTo>
                  <a:cubicBezTo>
                    <a:pt x="302" y="343"/>
                    <a:pt x="302" y="343"/>
                    <a:pt x="302" y="343"/>
                  </a:cubicBezTo>
                  <a:cubicBezTo>
                    <a:pt x="298" y="333"/>
                    <a:pt x="293" y="326"/>
                    <a:pt x="284" y="321"/>
                  </a:cubicBezTo>
                  <a:cubicBezTo>
                    <a:pt x="272" y="312"/>
                    <a:pt x="259" y="304"/>
                    <a:pt x="247" y="295"/>
                  </a:cubicBezTo>
                  <a:cubicBezTo>
                    <a:pt x="232" y="285"/>
                    <a:pt x="217" y="274"/>
                    <a:pt x="201" y="264"/>
                  </a:cubicBezTo>
                  <a:cubicBezTo>
                    <a:pt x="151" y="230"/>
                    <a:pt x="113" y="201"/>
                    <a:pt x="80" y="171"/>
                  </a:cubicBezTo>
                  <a:cubicBezTo>
                    <a:pt x="63" y="155"/>
                    <a:pt x="43" y="145"/>
                    <a:pt x="23" y="135"/>
                  </a:cubicBezTo>
                  <a:cubicBezTo>
                    <a:pt x="17" y="131"/>
                    <a:pt x="11" y="128"/>
                    <a:pt x="5" y="125"/>
                  </a:cubicBezTo>
                  <a:cubicBezTo>
                    <a:pt x="1" y="123"/>
                    <a:pt x="0" y="122"/>
                    <a:pt x="0" y="121"/>
                  </a:cubicBezTo>
                  <a:cubicBezTo>
                    <a:pt x="0" y="121"/>
                    <a:pt x="0" y="120"/>
                    <a:pt x="2" y="117"/>
                  </a:cubicBezTo>
                  <a:cubicBezTo>
                    <a:pt x="4" y="112"/>
                    <a:pt x="7" y="107"/>
                    <a:pt x="10" y="102"/>
                  </a:cubicBezTo>
                  <a:cubicBezTo>
                    <a:pt x="17" y="91"/>
                    <a:pt x="24" y="80"/>
                    <a:pt x="27" y="67"/>
                  </a:cubicBezTo>
                  <a:cubicBezTo>
                    <a:pt x="29" y="66"/>
                    <a:pt x="30" y="64"/>
                    <a:pt x="31" y="63"/>
                  </a:cubicBezTo>
                  <a:cubicBezTo>
                    <a:pt x="36" y="60"/>
                    <a:pt x="41" y="57"/>
                    <a:pt x="47" y="54"/>
                  </a:cubicBezTo>
                  <a:cubicBezTo>
                    <a:pt x="80" y="35"/>
                    <a:pt x="115" y="15"/>
                    <a:pt x="151" y="6"/>
                  </a:cubicBezTo>
                  <a:cubicBezTo>
                    <a:pt x="168" y="2"/>
                    <a:pt x="186" y="0"/>
                    <a:pt x="209" y="0"/>
                  </a:cubicBezTo>
                  <a:cubicBezTo>
                    <a:pt x="226" y="0"/>
                    <a:pt x="244" y="1"/>
                    <a:pt x="261" y="2"/>
                  </a:cubicBezTo>
                  <a:cubicBezTo>
                    <a:pt x="272" y="3"/>
                    <a:pt x="283" y="3"/>
                    <a:pt x="293" y="4"/>
                  </a:cubicBezTo>
                  <a:cubicBezTo>
                    <a:pt x="310" y="17"/>
                    <a:pt x="329" y="24"/>
                    <a:pt x="352" y="24"/>
                  </a:cubicBezTo>
                  <a:cubicBezTo>
                    <a:pt x="370" y="24"/>
                    <a:pt x="389" y="19"/>
                    <a:pt x="407" y="15"/>
                  </a:cubicBezTo>
                  <a:cubicBezTo>
                    <a:pt x="409" y="15"/>
                    <a:pt x="409" y="15"/>
                    <a:pt x="409" y="15"/>
                  </a:cubicBezTo>
                  <a:cubicBezTo>
                    <a:pt x="425" y="11"/>
                    <a:pt x="441" y="8"/>
                    <a:pt x="456" y="5"/>
                  </a:cubicBezTo>
                  <a:cubicBezTo>
                    <a:pt x="466" y="4"/>
                    <a:pt x="466" y="4"/>
                    <a:pt x="466" y="4"/>
                  </a:cubicBezTo>
                  <a:cubicBezTo>
                    <a:pt x="468" y="3"/>
                    <a:pt x="470" y="3"/>
                    <a:pt x="472" y="3"/>
                  </a:cubicBezTo>
                  <a:cubicBezTo>
                    <a:pt x="476" y="3"/>
                    <a:pt x="478" y="4"/>
                    <a:pt x="481" y="6"/>
                  </a:cubicBezTo>
                  <a:cubicBezTo>
                    <a:pt x="517" y="37"/>
                    <a:pt x="553" y="69"/>
                    <a:pt x="588" y="99"/>
                  </a:cubicBezTo>
                  <a:cubicBezTo>
                    <a:pt x="619" y="126"/>
                    <a:pt x="619" y="126"/>
                    <a:pt x="619" y="126"/>
                  </a:cubicBezTo>
                  <a:cubicBezTo>
                    <a:pt x="613" y="143"/>
                    <a:pt x="603" y="159"/>
                    <a:pt x="593" y="175"/>
                  </a:cubicBezTo>
                  <a:cubicBezTo>
                    <a:pt x="589" y="180"/>
                    <a:pt x="589" y="180"/>
                    <a:pt x="589" y="180"/>
                  </a:cubicBezTo>
                  <a:cubicBezTo>
                    <a:pt x="579" y="197"/>
                    <a:pt x="574" y="216"/>
                    <a:pt x="576" y="233"/>
                  </a:cubicBezTo>
                  <a:cubicBezTo>
                    <a:pt x="581" y="267"/>
                    <a:pt x="561" y="287"/>
                    <a:pt x="542" y="301"/>
                  </a:cubicBezTo>
                  <a:cubicBezTo>
                    <a:pt x="509" y="326"/>
                    <a:pt x="485" y="358"/>
                    <a:pt x="461" y="388"/>
                  </a:cubicBezTo>
                  <a:cubicBezTo>
                    <a:pt x="458" y="392"/>
                    <a:pt x="455" y="396"/>
                    <a:pt x="452" y="400"/>
                  </a:cubicBezTo>
                  <a:cubicBezTo>
                    <a:pt x="446" y="407"/>
                    <a:pt x="441" y="414"/>
                    <a:pt x="435" y="421"/>
                  </a:cubicBezTo>
                  <a:cubicBezTo>
                    <a:pt x="415" y="445"/>
                    <a:pt x="395" y="470"/>
                    <a:pt x="381" y="498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5787" y="2491"/>
              <a:ext cx="668" cy="301"/>
            </a:xfrm>
            <a:custGeom>
              <a:avLst/>
              <a:gdLst>
                <a:gd name="T0" fmla="*/ 0 w 939"/>
                <a:gd name="T1" fmla="*/ 423 h 423"/>
                <a:gd name="T2" fmla="*/ 9 w 939"/>
                <a:gd name="T3" fmla="*/ 409 h 423"/>
                <a:gd name="T4" fmla="*/ 131 w 939"/>
                <a:gd name="T5" fmla="*/ 293 h 423"/>
                <a:gd name="T6" fmla="*/ 168 w 939"/>
                <a:gd name="T7" fmla="*/ 258 h 423"/>
                <a:gd name="T8" fmla="*/ 213 w 939"/>
                <a:gd name="T9" fmla="*/ 275 h 423"/>
                <a:gd name="T10" fmla="*/ 234 w 939"/>
                <a:gd name="T11" fmla="*/ 284 h 423"/>
                <a:gd name="T12" fmla="*/ 247 w 939"/>
                <a:gd name="T13" fmla="*/ 287 h 423"/>
                <a:gd name="T14" fmla="*/ 261 w 939"/>
                <a:gd name="T15" fmla="*/ 283 h 423"/>
                <a:gd name="T16" fmla="*/ 353 w 939"/>
                <a:gd name="T17" fmla="*/ 238 h 423"/>
                <a:gd name="T18" fmla="*/ 372 w 939"/>
                <a:gd name="T19" fmla="*/ 214 h 423"/>
                <a:gd name="T20" fmla="*/ 388 w 939"/>
                <a:gd name="T21" fmla="*/ 153 h 423"/>
                <a:gd name="T22" fmla="*/ 401 w 939"/>
                <a:gd name="T23" fmla="*/ 106 h 423"/>
                <a:gd name="T24" fmla="*/ 413 w 939"/>
                <a:gd name="T25" fmla="*/ 89 h 423"/>
                <a:gd name="T26" fmla="*/ 456 w 939"/>
                <a:gd name="T27" fmla="*/ 64 h 423"/>
                <a:gd name="T28" fmla="*/ 493 w 939"/>
                <a:gd name="T29" fmla="*/ 42 h 423"/>
                <a:gd name="T30" fmla="*/ 519 w 939"/>
                <a:gd name="T31" fmla="*/ 26 h 423"/>
                <a:gd name="T32" fmla="*/ 564 w 939"/>
                <a:gd name="T33" fmla="*/ 0 h 423"/>
                <a:gd name="T34" fmla="*/ 582 w 939"/>
                <a:gd name="T35" fmla="*/ 23 h 423"/>
                <a:gd name="T36" fmla="*/ 586 w 939"/>
                <a:gd name="T37" fmla="*/ 27 h 423"/>
                <a:gd name="T38" fmla="*/ 659 w 939"/>
                <a:gd name="T39" fmla="*/ 69 h 423"/>
                <a:gd name="T40" fmla="*/ 677 w 939"/>
                <a:gd name="T41" fmla="*/ 77 h 423"/>
                <a:gd name="T42" fmla="*/ 833 w 939"/>
                <a:gd name="T43" fmla="*/ 101 h 423"/>
                <a:gd name="T44" fmla="*/ 845 w 939"/>
                <a:gd name="T45" fmla="*/ 116 h 423"/>
                <a:gd name="T46" fmla="*/ 848 w 939"/>
                <a:gd name="T47" fmla="*/ 118 h 423"/>
                <a:gd name="T48" fmla="*/ 864 w 939"/>
                <a:gd name="T49" fmla="*/ 132 h 423"/>
                <a:gd name="T50" fmla="*/ 937 w 939"/>
                <a:gd name="T51" fmla="*/ 200 h 423"/>
                <a:gd name="T52" fmla="*/ 939 w 939"/>
                <a:gd name="T53" fmla="*/ 202 h 423"/>
                <a:gd name="T54" fmla="*/ 939 w 939"/>
                <a:gd name="T55" fmla="*/ 202 h 423"/>
                <a:gd name="T56" fmla="*/ 866 w 939"/>
                <a:gd name="T57" fmla="*/ 220 h 423"/>
                <a:gd name="T58" fmla="*/ 834 w 939"/>
                <a:gd name="T59" fmla="*/ 228 h 423"/>
                <a:gd name="T60" fmla="*/ 383 w 939"/>
                <a:gd name="T61" fmla="*/ 334 h 423"/>
                <a:gd name="T62" fmla="*/ 227 w 939"/>
                <a:gd name="T63" fmla="*/ 370 h 423"/>
                <a:gd name="T64" fmla="*/ 224 w 939"/>
                <a:gd name="T65" fmla="*/ 370 h 423"/>
                <a:gd name="T66" fmla="*/ 217 w 939"/>
                <a:gd name="T67" fmla="*/ 371 h 423"/>
                <a:gd name="T68" fmla="*/ 30 w 939"/>
                <a:gd name="T69" fmla="*/ 415 h 423"/>
                <a:gd name="T70" fmla="*/ 0 w 939"/>
                <a:gd name="T7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9" h="423">
                  <a:moveTo>
                    <a:pt x="0" y="423"/>
                  </a:moveTo>
                  <a:cubicBezTo>
                    <a:pt x="1" y="418"/>
                    <a:pt x="4" y="414"/>
                    <a:pt x="9" y="409"/>
                  </a:cubicBezTo>
                  <a:cubicBezTo>
                    <a:pt x="50" y="370"/>
                    <a:pt x="91" y="331"/>
                    <a:pt x="131" y="293"/>
                  </a:cubicBezTo>
                  <a:cubicBezTo>
                    <a:pt x="144" y="281"/>
                    <a:pt x="156" y="269"/>
                    <a:pt x="168" y="258"/>
                  </a:cubicBezTo>
                  <a:cubicBezTo>
                    <a:pt x="184" y="262"/>
                    <a:pt x="199" y="269"/>
                    <a:pt x="213" y="275"/>
                  </a:cubicBezTo>
                  <a:cubicBezTo>
                    <a:pt x="220" y="278"/>
                    <a:pt x="227" y="281"/>
                    <a:pt x="234" y="284"/>
                  </a:cubicBezTo>
                  <a:cubicBezTo>
                    <a:pt x="238" y="286"/>
                    <a:pt x="242" y="287"/>
                    <a:pt x="247" y="287"/>
                  </a:cubicBezTo>
                  <a:cubicBezTo>
                    <a:pt x="251" y="287"/>
                    <a:pt x="256" y="286"/>
                    <a:pt x="261" y="283"/>
                  </a:cubicBezTo>
                  <a:cubicBezTo>
                    <a:pt x="290" y="268"/>
                    <a:pt x="320" y="254"/>
                    <a:pt x="353" y="238"/>
                  </a:cubicBezTo>
                  <a:cubicBezTo>
                    <a:pt x="364" y="233"/>
                    <a:pt x="370" y="225"/>
                    <a:pt x="372" y="214"/>
                  </a:cubicBezTo>
                  <a:cubicBezTo>
                    <a:pt x="377" y="194"/>
                    <a:pt x="383" y="173"/>
                    <a:pt x="388" y="153"/>
                  </a:cubicBezTo>
                  <a:cubicBezTo>
                    <a:pt x="392" y="138"/>
                    <a:pt x="397" y="122"/>
                    <a:pt x="401" y="106"/>
                  </a:cubicBezTo>
                  <a:cubicBezTo>
                    <a:pt x="403" y="98"/>
                    <a:pt x="406" y="93"/>
                    <a:pt x="413" y="89"/>
                  </a:cubicBezTo>
                  <a:cubicBezTo>
                    <a:pt x="428" y="81"/>
                    <a:pt x="442" y="72"/>
                    <a:pt x="456" y="64"/>
                  </a:cubicBezTo>
                  <a:cubicBezTo>
                    <a:pt x="468" y="57"/>
                    <a:pt x="481" y="49"/>
                    <a:pt x="493" y="42"/>
                  </a:cubicBezTo>
                  <a:cubicBezTo>
                    <a:pt x="502" y="37"/>
                    <a:pt x="510" y="32"/>
                    <a:pt x="519" y="26"/>
                  </a:cubicBezTo>
                  <a:cubicBezTo>
                    <a:pt x="533" y="17"/>
                    <a:pt x="548" y="8"/>
                    <a:pt x="564" y="0"/>
                  </a:cubicBezTo>
                  <a:cubicBezTo>
                    <a:pt x="568" y="9"/>
                    <a:pt x="575" y="16"/>
                    <a:pt x="582" y="23"/>
                  </a:cubicBezTo>
                  <a:cubicBezTo>
                    <a:pt x="583" y="24"/>
                    <a:pt x="585" y="26"/>
                    <a:pt x="586" y="27"/>
                  </a:cubicBezTo>
                  <a:cubicBezTo>
                    <a:pt x="607" y="49"/>
                    <a:pt x="633" y="59"/>
                    <a:pt x="659" y="69"/>
                  </a:cubicBezTo>
                  <a:cubicBezTo>
                    <a:pt x="665" y="72"/>
                    <a:pt x="671" y="74"/>
                    <a:pt x="677" y="77"/>
                  </a:cubicBezTo>
                  <a:cubicBezTo>
                    <a:pt x="729" y="99"/>
                    <a:pt x="785" y="101"/>
                    <a:pt x="833" y="101"/>
                  </a:cubicBezTo>
                  <a:cubicBezTo>
                    <a:pt x="835" y="108"/>
                    <a:pt x="841" y="113"/>
                    <a:pt x="845" y="116"/>
                  </a:cubicBezTo>
                  <a:cubicBezTo>
                    <a:pt x="846" y="117"/>
                    <a:pt x="847" y="117"/>
                    <a:pt x="848" y="118"/>
                  </a:cubicBezTo>
                  <a:cubicBezTo>
                    <a:pt x="853" y="123"/>
                    <a:pt x="859" y="127"/>
                    <a:pt x="864" y="132"/>
                  </a:cubicBezTo>
                  <a:cubicBezTo>
                    <a:pt x="889" y="153"/>
                    <a:pt x="915" y="175"/>
                    <a:pt x="937" y="200"/>
                  </a:cubicBezTo>
                  <a:cubicBezTo>
                    <a:pt x="938" y="200"/>
                    <a:pt x="938" y="201"/>
                    <a:pt x="939" y="202"/>
                  </a:cubicBezTo>
                  <a:cubicBezTo>
                    <a:pt x="939" y="202"/>
                    <a:pt x="939" y="202"/>
                    <a:pt x="939" y="202"/>
                  </a:cubicBezTo>
                  <a:cubicBezTo>
                    <a:pt x="915" y="210"/>
                    <a:pt x="890" y="215"/>
                    <a:pt x="866" y="220"/>
                  </a:cubicBezTo>
                  <a:cubicBezTo>
                    <a:pt x="856" y="223"/>
                    <a:pt x="845" y="225"/>
                    <a:pt x="834" y="228"/>
                  </a:cubicBezTo>
                  <a:cubicBezTo>
                    <a:pt x="684" y="263"/>
                    <a:pt x="531" y="299"/>
                    <a:pt x="383" y="334"/>
                  </a:cubicBezTo>
                  <a:cubicBezTo>
                    <a:pt x="227" y="370"/>
                    <a:pt x="227" y="370"/>
                    <a:pt x="227" y="370"/>
                  </a:cubicBezTo>
                  <a:cubicBezTo>
                    <a:pt x="226" y="370"/>
                    <a:pt x="225" y="370"/>
                    <a:pt x="224" y="370"/>
                  </a:cubicBezTo>
                  <a:cubicBezTo>
                    <a:pt x="222" y="370"/>
                    <a:pt x="220" y="371"/>
                    <a:pt x="217" y="371"/>
                  </a:cubicBezTo>
                  <a:cubicBezTo>
                    <a:pt x="155" y="386"/>
                    <a:pt x="93" y="401"/>
                    <a:pt x="30" y="415"/>
                  </a:cubicBezTo>
                  <a:lnTo>
                    <a:pt x="0" y="4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6498" y="1556"/>
              <a:ext cx="156" cy="304"/>
            </a:xfrm>
            <a:custGeom>
              <a:avLst/>
              <a:gdLst>
                <a:gd name="T0" fmla="*/ 44 w 220"/>
                <a:gd name="T1" fmla="*/ 428 h 428"/>
                <a:gd name="T2" fmla="*/ 39 w 220"/>
                <a:gd name="T3" fmla="*/ 372 h 428"/>
                <a:gd name="T4" fmla="*/ 37 w 220"/>
                <a:gd name="T5" fmla="*/ 358 h 428"/>
                <a:gd name="T6" fmla="*/ 36 w 220"/>
                <a:gd name="T7" fmla="*/ 335 h 428"/>
                <a:gd name="T8" fmla="*/ 28 w 220"/>
                <a:gd name="T9" fmla="*/ 280 h 428"/>
                <a:gd name="T10" fmla="*/ 5 w 220"/>
                <a:gd name="T11" fmla="*/ 206 h 428"/>
                <a:gd name="T12" fmla="*/ 12 w 220"/>
                <a:gd name="T13" fmla="*/ 181 h 428"/>
                <a:gd name="T14" fmla="*/ 32 w 220"/>
                <a:gd name="T15" fmla="*/ 163 h 428"/>
                <a:gd name="T16" fmla="*/ 39 w 220"/>
                <a:gd name="T17" fmla="*/ 156 h 428"/>
                <a:gd name="T18" fmla="*/ 47 w 220"/>
                <a:gd name="T19" fmla="*/ 141 h 428"/>
                <a:gd name="T20" fmla="*/ 34 w 220"/>
                <a:gd name="T21" fmla="*/ 39 h 428"/>
                <a:gd name="T22" fmla="*/ 69 w 220"/>
                <a:gd name="T23" fmla="*/ 0 h 428"/>
                <a:gd name="T24" fmla="*/ 93 w 220"/>
                <a:gd name="T25" fmla="*/ 54 h 428"/>
                <a:gd name="T26" fmla="*/ 153 w 220"/>
                <a:gd name="T27" fmla="*/ 192 h 428"/>
                <a:gd name="T28" fmla="*/ 188 w 220"/>
                <a:gd name="T29" fmla="*/ 272 h 428"/>
                <a:gd name="T30" fmla="*/ 214 w 220"/>
                <a:gd name="T31" fmla="*/ 331 h 428"/>
                <a:gd name="T32" fmla="*/ 214 w 220"/>
                <a:gd name="T33" fmla="*/ 332 h 428"/>
                <a:gd name="T34" fmla="*/ 220 w 220"/>
                <a:gd name="T35" fmla="*/ 341 h 428"/>
                <a:gd name="T36" fmla="*/ 220 w 220"/>
                <a:gd name="T37" fmla="*/ 342 h 428"/>
                <a:gd name="T38" fmla="*/ 184 w 220"/>
                <a:gd name="T39" fmla="*/ 360 h 428"/>
                <a:gd name="T40" fmla="*/ 59 w 220"/>
                <a:gd name="T41" fmla="*/ 422 h 428"/>
                <a:gd name="T42" fmla="*/ 44 w 220"/>
                <a:gd name="T43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428">
                  <a:moveTo>
                    <a:pt x="44" y="428"/>
                  </a:moveTo>
                  <a:cubicBezTo>
                    <a:pt x="42" y="410"/>
                    <a:pt x="40" y="391"/>
                    <a:pt x="39" y="372"/>
                  </a:cubicBezTo>
                  <a:cubicBezTo>
                    <a:pt x="37" y="358"/>
                    <a:pt x="37" y="358"/>
                    <a:pt x="37" y="358"/>
                  </a:cubicBezTo>
                  <a:cubicBezTo>
                    <a:pt x="37" y="350"/>
                    <a:pt x="36" y="343"/>
                    <a:pt x="36" y="335"/>
                  </a:cubicBezTo>
                  <a:cubicBezTo>
                    <a:pt x="34" y="317"/>
                    <a:pt x="33" y="298"/>
                    <a:pt x="28" y="280"/>
                  </a:cubicBezTo>
                  <a:cubicBezTo>
                    <a:pt x="22" y="256"/>
                    <a:pt x="14" y="230"/>
                    <a:pt x="5" y="206"/>
                  </a:cubicBezTo>
                  <a:cubicBezTo>
                    <a:pt x="0" y="194"/>
                    <a:pt x="2" y="188"/>
                    <a:pt x="12" y="181"/>
                  </a:cubicBezTo>
                  <a:cubicBezTo>
                    <a:pt x="20" y="175"/>
                    <a:pt x="26" y="169"/>
                    <a:pt x="32" y="163"/>
                  </a:cubicBezTo>
                  <a:cubicBezTo>
                    <a:pt x="35" y="161"/>
                    <a:pt x="37" y="159"/>
                    <a:pt x="39" y="156"/>
                  </a:cubicBezTo>
                  <a:cubicBezTo>
                    <a:pt x="42" y="154"/>
                    <a:pt x="47" y="149"/>
                    <a:pt x="47" y="141"/>
                  </a:cubicBezTo>
                  <a:cubicBezTo>
                    <a:pt x="48" y="110"/>
                    <a:pt x="48" y="74"/>
                    <a:pt x="34" y="39"/>
                  </a:cubicBezTo>
                  <a:cubicBezTo>
                    <a:pt x="32" y="15"/>
                    <a:pt x="46" y="5"/>
                    <a:pt x="69" y="0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113" y="100"/>
                    <a:pt x="133" y="146"/>
                    <a:pt x="153" y="192"/>
                  </a:cubicBezTo>
                  <a:cubicBezTo>
                    <a:pt x="164" y="219"/>
                    <a:pt x="176" y="245"/>
                    <a:pt x="188" y="272"/>
                  </a:cubicBezTo>
                  <a:cubicBezTo>
                    <a:pt x="196" y="291"/>
                    <a:pt x="205" y="311"/>
                    <a:pt x="214" y="331"/>
                  </a:cubicBezTo>
                  <a:cubicBezTo>
                    <a:pt x="214" y="331"/>
                    <a:pt x="214" y="332"/>
                    <a:pt x="214" y="332"/>
                  </a:cubicBezTo>
                  <a:cubicBezTo>
                    <a:pt x="215" y="335"/>
                    <a:pt x="216" y="338"/>
                    <a:pt x="220" y="341"/>
                  </a:cubicBezTo>
                  <a:cubicBezTo>
                    <a:pt x="220" y="342"/>
                    <a:pt x="220" y="342"/>
                    <a:pt x="220" y="342"/>
                  </a:cubicBezTo>
                  <a:cubicBezTo>
                    <a:pt x="184" y="360"/>
                    <a:pt x="184" y="360"/>
                    <a:pt x="184" y="360"/>
                  </a:cubicBezTo>
                  <a:cubicBezTo>
                    <a:pt x="142" y="381"/>
                    <a:pt x="100" y="402"/>
                    <a:pt x="59" y="422"/>
                  </a:cubicBezTo>
                  <a:cubicBezTo>
                    <a:pt x="54" y="425"/>
                    <a:pt x="49" y="427"/>
                    <a:pt x="44" y="428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3251" y="4001"/>
              <a:ext cx="185" cy="222"/>
            </a:xfrm>
            <a:custGeom>
              <a:avLst/>
              <a:gdLst>
                <a:gd name="T0" fmla="*/ 90 w 261"/>
                <a:gd name="T1" fmla="*/ 313 h 313"/>
                <a:gd name="T2" fmla="*/ 43 w 261"/>
                <a:gd name="T3" fmla="*/ 270 h 313"/>
                <a:gd name="T4" fmla="*/ 34 w 261"/>
                <a:gd name="T5" fmla="*/ 248 h 313"/>
                <a:gd name="T6" fmla="*/ 10 w 261"/>
                <a:gd name="T7" fmla="*/ 151 h 313"/>
                <a:gd name="T8" fmla="*/ 11 w 261"/>
                <a:gd name="T9" fmla="*/ 105 h 313"/>
                <a:gd name="T10" fmla="*/ 22 w 261"/>
                <a:gd name="T11" fmla="*/ 88 h 313"/>
                <a:gd name="T12" fmla="*/ 51 w 261"/>
                <a:gd name="T13" fmla="*/ 50 h 313"/>
                <a:gd name="T14" fmla="*/ 58 w 261"/>
                <a:gd name="T15" fmla="*/ 37 h 313"/>
                <a:gd name="T16" fmla="*/ 49 w 261"/>
                <a:gd name="T17" fmla="*/ 24 h 313"/>
                <a:gd name="T18" fmla="*/ 46 w 261"/>
                <a:gd name="T19" fmla="*/ 22 h 313"/>
                <a:gd name="T20" fmla="*/ 34 w 261"/>
                <a:gd name="T21" fmla="*/ 3 h 313"/>
                <a:gd name="T22" fmla="*/ 35 w 261"/>
                <a:gd name="T23" fmla="*/ 1 h 313"/>
                <a:gd name="T24" fmla="*/ 37 w 261"/>
                <a:gd name="T25" fmla="*/ 0 h 313"/>
                <a:gd name="T26" fmla="*/ 45 w 261"/>
                <a:gd name="T27" fmla="*/ 0 h 313"/>
                <a:gd name="T28" fmla="*/ 54 w 261"/>
                <a:gd name="T29" fmla="*/ 0 h 313"/>
                <a:gd name="T30" fmla="*/ 90 w 261"/>
                <a:gd name="T31" fmla="*/ 14 h 313"/>
                <a:gd name="T32" fmla="*/ 108 w 261"/>
                <a:gd name="T33" fmla="*/ 24 h 313"/>
                <a:gd name="T34" fmla="*/ 159 w 261"/>
                <a:gd name="T35" fmla="*/ 47 h 313"/>
                <a:gd name="T36" fmla="*/ 194 w 261"/>
                <a:gd name="T37" fmla="*/ 68 h 313"/>
                <a:gd name="T38" fmla="*/ 195 w 261"/>
                <a:gd name="T39" fmla="*/ 70 h 313"/>
                <a:gd name="T40" fmla="*/ 250 w 261"/>
                <a:gd name="T41" fmla="*/ 157 h 313"/>
                <a:gd name="T42" fmla="*/ 254 w 261"/>
                <a:gd name="T43" fmla="*/ 188 h 313"/>
                <a:gd name="T44" fmla="*/ 210 w 261"/>
                <a:gd name="T45" fmla="*/ 223 h 313"/>
                <a:gd name="T46" fmla="*/ 202 w 261"/>
                <a:gd name="T47" fmla="*/ 222 h 313"/>
                <a:gd name="T48" fmla="*/ 185 w 261"/>
                <a:gd name="T49" fmla="*/ 221 h 313"/>
                <a:gd name="T50" fmla="*/ 153 w 261"/>
                <a:gd name="T51" fmla="*/ 229 h 313"/>
                <a:gd name="T52" fmla="*/ 118 w 261"/>
                <a:gd name="T53" fmla="*/ 265 h 313"/>
                <a:gd name="T54" fmla="*/ 96 w 261"/>
                <a:gd name="T55" fmla="*/ 303 h 313"/>
                <a:gd name="T56" fmla="*/ 90 w 261"/>
                <a:gd name="T5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" h="313">
                  <a:moveTo>
                    <a:pt x="90" y="313"/>
                  </a:moveTo>
                  <a:cubicBezTo>
                    <a:pt x="76" y="296"/>
                    <a:pt x="60" y="283"/>
                    <a:pt x="43" y="270"/>
                  </a:cubicBezTo>
                  <a:cubicBezTo>
                    <a:pt x="36" y="264"/>
                    <a:pt x="33" y="257"/>
                    <a:pt x="34" y="248"/>
                  </a:cubicBezTo>
                  <a:cubicBezTo>
                    <a:pt x="39" y="214"/>
                    <a:pt x="30" y="181"/>
                    <a:pt x="10" y="151"/>
                  </a:cubicBezTo>
                  <a:cubicBezTo>
                    <a:pt x="0" y="136"/>
                    <a:pt x="0" y="122"/>
                    <a:pt x="11" y="105"/>
                  </a:cubicBezTo>
                  <a:cubicBezTo>
                    <a:pt x="15" y="100"/>
                    <a:pt x="19" y="94"/>
                    <a:pt x="22" y="88"/>
                  </a:cubicBezTo>
                  <a:cubicBezTo>
                    <a:pt x="31" y="74"/>
                    <a:pt x="39" y="60"/>
                    <a:pt x="51" y="50"/>
                  </a:cubicBezTo>
                  <a:cubicBezTo>
                    <a:pt x="54" y="47"/>
                    <a:pt x="58" y="43"/>
                    <a:pt x="58" y="37"/>
                  </a:cubicBezTo>
                  <a:cubicBezTo>
                    <a:pt x="58" y="31"/>
                    <a:pt x="53" y="27"/>
                    <a:pt x="49" y="24"/>
                  </a:cubicBezTo>
                  <a:cubicBezTo>
                    <a:pt x="48" y="23"/>
                    <a:pt x="47" y="23"/>
                    <a:pt x="46" y="22"/>
                  </a:cubicBezTo>
                  <a:cubicBezTo>
                    <a:pt x="37" y="16"/>
                    <a:pt x="32" y="12"/>
                    <a:pt x="34" y="3"/>
                  </a:cubicBezTo>
                  <a:cubicBezTo>
                    <a:pt x="34" y="2"/>
                    <a:pt x="35" y="1"/>
                    <a:pt x="35" y="1"/>
                  </a:cubicBezTo>
                  <a:cubicBezTo>
                    <a:pt x="35" y="1"/>
                    <a:pt x="36" y="0"/>
                    <a:pt x="37" y="0"/>
                  </a:cubicBezTo>
                  <a:cubicBezTo>
                    <a:pt x="39" y="0"/>
                    <a:pt x="42" y="0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ubicBezTo>
                    <a:pt x="69" y="0"/>
                    <a:pt x="81" y="3"/>
                    <a:pt x="90" y="14"/>
                  </a:cubicBezTo>
                  <a:cubicBezTo>
                    <a:pt x="94" y="20"/>
                    <a:pt x="100" y="23"/>
                    <a:pt x="108" y="24"/>
                  </a:cubicBezTo>
                  <a:cubicBezTo>
                    <a:pt x="128" y="25"/>
                    <a:pt x="143" y="36"/>
                    <a:pt x="159" y="47"/>
                  </a:cubicBezTo>
                  <a:cubicBezTo>
                    <a:pt x="170" y="55"/>
                    <a:pt x="181" y="63"/>
                    <a:pt x="194" y="68"/>
                  </a:cubicBezTo>
                  <a:cubicBezTo>
                    <a:pt x="195" y="69"/>
                    <a:pt x="195" y="70"/>
                    <a:pt x="195" y="70"/>
                  </a:cubicBezTo>
                  <a:cubicBezTo>
                    <a:pt x="203" y="107"/>
                    <a:pt x="228" y="134"/>
                    <a:pt x="250" y="157"/>
                  </a:cubicBezTo>
                  <a:cubicBezTo>
                    <a:pt x="260" y="168"/>
                    <a:pt x="261" y="176"/>
                    <a:pt x="254" y="188"/>
                  </a:cubicBezTo>
                  <a:cubicBezTo>
                    <a:pt x="242" y="208"/>
                    <a:pt x="231" y="223"/>
                    <a:pt x="210" y="223"/>
                  </a:cubicBezTo>
                  <a:cubicBezTo>
                    <a:pt x="207" y="223"/>
                    <a:pt x="205" y="223"/>
                    <a:pt x="202" y="222"/>
                  </a:cubicBezTo>
                  <a:cubicBezTo>
                    <a:pt x="197" y="222"/>
                    <a:pt x="191" y="221"/>
                    <a:pt x="185" y="221"/>
                  </a:cubicBezTo>
                  <a:cubicBezTo>
                    <a:pt x="173" y="221"/>
                    <a:pt x="162" y="224"/>
                    <a:pt x="153" y="229"/>
                  </a:cubicBezTo>
                  <a:cubicBezTo>
                    <a:pt x="136" y="240"/>
                    <a:pt x="126" y="251"/>
                    <a:pt x="118" y="265"/>
                  </a:cubicBezTo>
                  <a:cubicBezTo>
                    <a:pt x="112" y="278"/>
                    <a:pt x="104" y="290"/>
                    <a:pt x="96" y="303"/>
                  </a:cubicBezTo>
                  <a:cubicBezTo>
                    <a:pt x="94" y="307"/>
                    <a:pt x="92" y="310"/>
                    <a:pt x="90" y="31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6482" y="1808"/>
              <a:ext cx="267" cy="166"/>
            </a:xfrm>
            <a:custGeom>
              <a:avLst/>
              <a:gdLst>
                <a:gd name="T0" fmla="*/ 13 w 376"/>
                <a:gd name="T1" fmla="*/ 234 h 234"/>
                <a:gd name="T2" fmla="*/ 8 w 376"/>
                <a:gd name="T3" fmla="*/ 203 h 234"/>
                <a:gd name="T4" fmla="*/ 8 w 376"/>
                <a:gd name="T5" fmla="*/ 192 h 234"/>
                <a:gd name="T6" fmla="*/ 4 w 376"/>
                <a:gd name="T7" fmla="*/ 163 h 234"/>
                <a:gd name="T8" fmla="*/ 0 w 376"/>
                <a:gd name="T9" fmla="*/ 108 h 234"/>
                <a:gd name="T10" fmla="*/ 8 w 376"/>
                <a:gd name="T11" fmla="*/ 108 h 234"/>
                <a:gd name="T12" fmla="*/ 27 w 376"/>
                <a:gd name="T13" fmla="*/ 108 h 234"/>
                <a:gd name="T14" fmla="*/ 39 w 376"/>
                <a:gd name="T15" fmla="*/ 108 h 234"/>
                <a:gd name="T16" fmla="*/ 45 w 376"/>
                <a:gd name="T17" fmla="*/ 108 h 234"/>
                <a:gd name="T18" fmla="*/ 45 w 376"/>
                <a:gd name="T19" fmla="*/ 108 h 234"/>
                <a:gd name="T20" fmla="*/ 64 w 376"/>
                <a:gd name="T21" fmla="*/ 101 h 234"/>
                <a:gd name="T22" fmla="*/ 69 w 376"/>
                <a:gd name="T23" fmla="*/ 87 h 234"/>
                <a:gd name="T24" fmla="*/ 87 w 376"/>
                <a:gd name="T25" fmla="*/ 80 h 234"/>
                <a:gd name="T26" fmla="*/ 213 w 376"/>
                <a:gd name="T27" fmla="*/ 17 h 234"/>
                <a:gd name="T28" fmla="*/ 248 w 376"/>
                <a:gd name="T29" fmla="*/ 0 h 234"/>
                <a:gd name="T30" fmla="*/ 251 w 376"/>
                <a:gd name="T31" fmla="*/ 2 h 234"/>
                <a:gd name="T32" fmla="*/ 267 w 376"/>
                <a:gd name="T33" fmla="*/ 16 h 234"/>
                <a:gd name="T34" fmla="*/ 276 w 376"/>
                <a:gd name="T35" fmla="*/ 23 h 234"/>
                <a:gd name="T36" fmla="*/ 272 w 376"/>
                <a:gd name="T37" fmla="*/ 39 h 234"/>
                <a:gd name="T38" fmla="*/ 267 w 376"/>
                <a:gd name="T39" fmla="*/ 47 h 234"/>
                <a:gd name="T40" fmla="*/ 257 w 376"/>
                <a:gd name="T41" fmla="*/ 81 h 234"/>
                <a:gd name="T42" fmla="*/ 282 w 376"/>
                <a:gd name="T43" fmla="*/ 103 h 234"/>
                <a:gd name="T44" fmla="*/ 292 w 376"/>
                <a:gd name="T45" fmla="*/ 108 h 234"/>
                <a:gd name="T46" fmla="*/ 362 w 376"/>
                <a:gd name="T47" fmla="*/ 151 h 234"/>
                <a:gd name="T48" fmla="*/ 376 w 376"/>
                <a:gd name="T49" fmla="*/ 159 h 234"/>
                <a:gd name="T50" fmla="*/ 360 w 376"/>
                <a:gd name="T51" fmla="*/ 161 h 234"/>
                <a:gd name="T52" fmla="*/ 358 w 376"/>
                <a:gd name="T53" fmla="*/ 161 h 234"/>
                <a:gd name="T54" fmla="*/ 353 w 376"/>
                <a:gd name="T55" fmla="*/ 161 h 234"/>
                <a:gd name="T56" fmla="*/ 269 w 376"/>
                <a:gd name="T57" fmla="*/ 184 h 234"/>
                <a:gd name="T58" fmla="*/ 255 w 376"/>
                <a:gd name="T59" fmla="*/ 189 h 234"/>
                <a:gd name="T60" fmla="*/ 242 w 376"/>
                <a:gd name="T61" fmla="*/ 186 h 234"/>
                <a:gd name="T62" fmla="*/ 213 w 376"/>
                <a:gd name="T63" fmla="*/ 175 h 234"/>
                <a:gd name="T64" fmla="*/ 201 w 376"/>
                <a:gd name="T65" fmla="*/ 171 h 234"/>
                <a:gd name="T66" fmla="*/ 199 w 376"/>
                <a:gd name="T67" fmla="*/ 171 h 234"/>
                <a:gd name="T68" fmla="*/ 198 w 376"/>
                <a:gd name="T69" fmla="*/ 171 h 234"/>
                <a:gd name="T70" fmla="*/ 139 w 376"/>
                <a:gd name="T71" fmla="*/ 190 h 234"/>
                <a:gd name="T72" fmla="*/ 120 w 376"/>
                <a:gd name="T73" fmla="*/ 197 h 234"/>
                <a:gd name="T74" fmla="*/ 114 w 376"/>
                <a:gd name="T75" fmla="*/ 199 h 234"/>
                <a:gd name="T76" fmla="*/ 100 w 376"/>
                <a:gd name="T77" fmla="*/ 204 h 234"/>
                <a:gd name="T78" fmla="*/ 66 w 376"/>
                <a:gd name="T79" fmla="*/ 216 h 234"/>
                <a:gd name="T80" fmla="*/ 13 w 376"/>
                <a:gd name="T8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6" h="234">
                  <a:moveTo>
                    <a:pt x="13" y="234"/>
                  </a:moveTo>
                  <a:cubicBezTo>
                    <a:pt x="9" y="224"/>
                    <a:pt x="9" y="214"/>
                    <a:pt x="8" y="203"/>
                  </a:cubicBezTo>
                  <a:cubicBezTo>
                    <a:pt x="8" y="199"/>
                    <a:pt x="8" y="195"/>
                    <a:pt x="8" y="192"/>
                  </a:cubicBezTo>
                  <a:cubicBezTo>
                    <a:pt x="7" y="182"/>
                    <a:pt x="6" y="173"/>
                    <a:pt x="4" y="163"/>
                  </a:cubicBezTo>
                  <a:cubicBezTo>
                    <a:pt x="2" y="145"/>
                    <a:pt x="0" y="127"/>
                    <a:pt x="0" y="108"/>
                  </a:cubicBezTo>
                  <a:cubicBezTo>
                    <a:pt x="3" y="108"/>
                    <a:pt x="5" y="108"/>
                    <a:pt x="8" y="108"/>
                  </a:cubicBezTo>
                  <a:cubicBezTo>
                    <a:pt x="14" y="108"/>
                    <a:pt x="21" y="108"/>
                    <a:pt x="27" y="108"/>
                  </a:cubicBezTo>
                  <a:cubicBezTo>
                    <a:pt x="32" y="108"/>
                    <a:pt x="36" y="108"/>
                    <a:pt x="39" y="108"/>
                  </a:cubicBezTo>
                  <a:cubicBezTo>
                    <a:pt x="41" y="108"/>
                    <a:pt x="43" y="108"/>
                    <a:pt x="45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51" y="108"/>
                    <a:pt x="59" y="108"/>
                    <a:pt x="64" y="101"/>
                  </a:cubicBezTo>
                  <a:cubicBezTo>
                    <a:pt x="67" y="98"/>
                    <a:pt x="69" y="93"/>
                    <a:pt x="69" y="87"/>
                  </a:cubicBezTo>
                  <a:cubicBezTo>
                    <a:pt x="76" y="86"/>
                    <a:pt x="82" y="83"/>
                    <a:pt x="87" y="80"/>
                  </a:cubicBezTo>
                  <a:cubicBezTo>
                    <a:pt x="129" y="59"/>
                    <a:pt x="171" y="38"/>
                    <a:pt x="213" y="17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9" y="1"/>
                    <a:pt x="250" y="1"/>
                    <a:pt x="251" y="2"/>
                  </a:cubicBezTo>
                  <a:cubicBezTo>
                    <a:pt x="255" y="8"/>
                    <a:pt x="260" y="13"/>
                    <a:pt x="267" y="16"/>
                  </a:cubicBezTo>
                  <a:cubicBezTo>
                    <a:pt x="272" y="18"/>
                    <a:pt x="275" y="21"/>
                    <a:pt x="276" y="23"/>
                  </a:cubicBezTo>
                  <a:cubicBezTo>
                    <a:pt x="278" y="27"/>
                    <a:pt x="275" y="32"/>
                    <a:pt x="272" y="39"/>
                  </a:cubicBezTo>
                  <a:cubicBezTo>
                    <a:pt x="270" y="42"/>
                    <a:pt x="269" y="44"/>
                    <a:pt x="267" y="47"/>
                  </a:cubicBezTo>
                  <a:cubicBezTo>
                    <a:pt x="261" y="59"/>
                    <a:pt x="254" y="71"/>
                    <a:pt x="257" y="81"/>
                  </a:cubicBezTo>
                  <a:cubicBezTo>
                    <a:pt x="260" y="91"/>
                    <a:pt x="271" y="97"/>
                    <a:pt x="282" y="103"/>
                  </a:cubicBezTo>
                  <a:cubicBezTo>
                    <a:pt x="286" y="105"/>
                    <a:pt x="289" y="106"/>
                    <a:pt x="292" y="108"/>
                  </a:cubicBezTo>
                  <a:cubicBezTo>
                    <a:pt x="315" y="122"/>
                    <a:pt x="338" y="136"/>
                    <a:pt x="362" y="151"/>
                  </a:cubicBezTo>
                  <a:cubicBezTo>
                    <a:pt x="367" y="154"/>
                    <a:pt x="372" y="157"/>
                    <a:pt x="376" y="159"/>
                  </a:cubicBezTo>
                  <a:cubicBezTo>
                    <a:pt x="370" y="160"/>
                    <a:pt x="365" y="161"/>
                    <a:pt x="360" y="161"/>
                  </a:cubicBezTo>
                  <a:cubicBezTo>
                    <a:pt x="359" y="161"/>
                    <a:pt x="358" y="161"/>
                    <a:pt x="358" y="161"/>
                  </a:cubicBezTo>
                  <a:cubicBezTo>
                    <a:pt x="356" y="161"/>
                    <a:pt x="354" y="161"/>
                    <a:pt x="353" y="161"/>
                  </a:cubicBezTo>
                  <a:cubicBezTo>
                    <a:pt x="323" y="161"/>
                    <a:pt x="295" y="169"/>
                    <a:pt x="269" y="184"/>
                  </a:cubicBezTo>
                  <a:cubicBezTo>
                    <a:pt x="264" y="187"/>
                    <a:pt x="259" y="189"/>
                    <a:pt x="255" y="189"/>
                  </a:cubicBezTo>
                  <a:cubicBezTo>
                    <a:pt x="251" y="189"/>
                    <a:pt x="247" y="188"/>
                    <a:pt x="242" y="186"/>
                  </a:cubicBezTo>
                  <a:cubicBezTo>
                    <a:pt x="233" y="181"/>
                    <a:pt x="223" y="178"/>
                    <a:pt x="213" y="175"/>
                  </a:cubicBezTo>
                  <a:cubicBezTo>
                    <a:pt x="209" y="174"/>
                    <a:pt x="205" y="173"/>
                    <a:pt x="201" y="171"/>
                  </a:cubicBezTo>
                  <a:cubicBezTo>
                    <a:pt x="200" y="171"/>
                    <a:pt x="199" y="171"/>
                    <a:pt x="199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77" y="174"/>
                    <a:pt x="158" y="182"/>
                    <a:pt x="139" y="190"/>
                  </a:cubicBezTo>
                  <a:cubicBezTo>
                    <a:pt x="133" y="192"/>
                    <a:pt x="126" y="195"/>
                    <a:pt x="120" y="197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109" y="201"/>
                    <a:pt x="105" y="202"/>
                    <a:pt x="100" y="204"/>
                  </a:cubicBezTo>
                  <a:cubicBezTo>
                    <a:pt x="89" y="207"/>
                    <a:pt x="77" y="212"/>
                    <a:pt x="66" y="216"/>
                  </a:cubicBezTo>
                  <a:cubicBezTo>
                    <a:pt x="49" y="223"/>
                    <a:pt x="31" y="229"/>
                    <a:pt x="13" y="2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6390" y="2091"/>
              <a:ext cx="112" cy="264"/>
            </a:xfrm>
            <a:custGeom>
              <a:avLst/>
              <a:gdLst>
                <a:gd name="T0" fmla="*/ 112 w 158"/>
                <a:gd name="T1" fmla="*/ 372 h 372"/>
                <a:gd name="T2" fmla="*/ 107 w 158"/>
                <a:gd name="T3" fmla="*/ 371 h 372"/>
                <a:gd name="T4" fmla="*/ 102 w 158"/>
                <a:gd name="T5" fmla="*/ 369 h 372"/>
                <a:gd name="T6" fmla="*/ 114 w 158"/>
                <a:gd name="T7" fmla="*/ 337 h 372"/>
                <a:gd name="T8" fmla="*/ 112 w 158"/>
                <a:gd name="T9" fmla="*/ 331 h 372"/>
                <a:gd name="T10" fmla="*/ 107 w 158"/>
                <a:gd name="T11" fmla="*/ 329 h 372"/>
                <a:gd name="T12" fmla="*/ 105 w 158"/>
                <a:gd name="T13" fmla="*/ 329 h 372"/>
                <a:gd name="T14" fmla="*/ 87 w 158"/>
                <a:gd name="T15" fmla="*/ 335 h 372"/>
                <a:gd name="T16" fmla="*/ 42 w 158"/>
                <a:gd name="T17" fmla="*/ 354 h 372"/>
                <a:gd name="T18" fmla="*/ 41 w 158"/>
                <a:gd name="T19" fmla="*/ 349 h 372"/>
                <a:gd name="T20" fmla="*/ 38 w 158"/>
                <a:gd name="T21" fmla="*/ 340 h 372"/>
                <a:gd name="T22" fmla="*/ 37 w 158"/>
                <a:gd name="T23" fmla="*/ 339 h 372"/>
                <a:gd name="T24" fmla="*/ 36 w 158"/>
                <a:gd name="T25" fmla="*/ 338 h 372"/>
                <a:gd name="T26" fmla="*/ 33 w 158"/>
                <a:gd name="T27" fmla="*/ 327 h 372"/>
                <a:gd name="T28" fmla="*/ 11 w 158"/>
                <a:gd name="T29" fmla="*/ 257 h 372"/>
                <a:gd name="T30" fmla="*/ 11 w 158"/>
                <a:gd name="T31" fmla="*/ 256 h 372"/>
                <a:gd name="T32" fmla="*/ 18 w 158"/>
                <a:gd name="T33" fmla="*/ 249 h 372"/>
                <a:gd name="T34" fmla="*/ 33 w 158"/>
                <a:gd name="T35" fmla="*/ 236 h 372"/>
                <a:gd name="T36" fmla="*/ 69 w 158"/>
                <a:gd name="T37" fmla="*/ 178 h 372"/>
                <a:gd name="T38" fmla="*/ 74 w 158"/>
                <a:gd name="T39" fmla="*/ 162 h 372"/>
                <a:gd name="T40" fmla="*/ 61 w 158"/>
                <a:gd name="T41" fmla="*/ 148 h 372"/>
                <a:gd name="T42" fmla="*/ 34 w 158"/>
                <a:gd name="T43" fmla="*/ 133 h 372"/>
                <a:gd name="T44" fmla="*/ 5 w 158"/>
                <a:gd name="T45" fmla="*/ 116 h 372"/>
                <a:gd name="T46" fmla="*/ 1 w 158"/>
                <a:gd name="T47" fmla="*/ 106 h 372"/>
                <a:gd name="T48" fmla="*/ 21 w 158"/>
                <a:gd name="T49" fmla="*/ 23 h 372"/>
                <a:gd name="T50" fmla="*/ 26 w 158"/>
                <a:gd name="T51" fmla="*/ 0 h 372"/>
                <a:gd name="T52" fmla="*/ 128 w 158"/>
                <a:gd name="T53" fmla="*/ 9 h 372"/>
                <a:gd name="T54" fmla="*/ 124 w 158"/>
                <a:gd name="T55" fmla="*/ 25 h 372"/>
                <a:gd name="T56" fmla="*/ 110 w 158"/>
                <a:gd name="T57" fmla="*/ 83 h 372"/>
                <a:gd name="T58" fmla="*/ 111 w 158"/>
                <a:gd name="T59" fmla="*/ 99 h 372"/>
                <a:gd name="T60" fmla="*/ 125 w 158"/>
                <a:gd name="T61" fmla="*/ 104 h 372"/>
                <a:gd name="T62" fmla="*/ 125 w 158"/>
                <a:gd name="T63" fmla="*/ 104 h 372"/>
                <a:gd name="T64" fmla="*/ 137 w 158"/>
                <a:gd name="T65" fmla="*/ 103 h 372"/>
                <a:gd name="T66" fmla="*/ 147 w 158"/>
                <a:gd name="T67" fmla="*/ 102 h 372"/>
                <a:gd name="T68" fmla="*/ 155 w 158"/>
                <a:gd name="T69" fmla="*/ 105 h 372"/>
                <a:gd name="T70" fmla="*/ 155 w 158"/>
                <a:gd name="T71" fmla="*/ 125 h 372"/>
                <a:gd name="T72" fmla="*/ 154 w 158"/>
                <a:gd name="T73" fmla="*/ 136 h 372"/>
                <a:gd name="T74" fmla="*/ 152 w 158"/>
                <a:gd name="T75" fmla="*/ 175 h 372"/>
                <a:gd name="T76" fmla="*/ 144 w 158"/>
                <a:gd name="T77" fmla="*/ 277 h 372"/>
                <a:gd name="T78" fmla="*/ 118 w 158"/>
                <a:gd name="T79" fmla="*/ 358 h 372"/>
                <a:gd name="T80" fmla="*/ 113 w 158"/>
                <a:gd name="T81" fmla="*/ 371 h 372"/>
                <a:gd name="T82" fmla="*/ 112 w 158"/>
                <a:gd name="T8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372">
                  <a:moveTo>
                    <a:pt x="112" y="372"/>
                  </a:moveTo>
                  <a:cubicBezTo>
                    <a:pt x="111" y="372"/>
                    <a:pt x="109" y="371"/>
                    <a:pt x="107" y="371"/>
                  </a:cubicBezTo>
                  <a:cubicBezTo>
                    <a:pt x="105" y="370"/>
                    <a:pt x="104" y="370"/>
                    <a:pt x="102" y="369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4" y="335"/>
                    <a:pt x="114" y="333"/>
                    <a:pt x="112" y="331"/>
                  </a:cubicBezTo>
                  <a:cubicBezTo>
                    <a:pt x="111" y="330"/>
                    <a:pt x="109" y="329"/>
                    <a:pt x="107" y="329"/>
                  </a:cubicBezTo>
                  <a:cubicBezTo>
                    <a:pt x="107" y="329"/>
                    <a:pt x="106" y="329"/>
                    <a:pt x="105" y="329"/>
                  </a:cubicBezTo>
                  <a:cubicBezTo>
                    <a:pt x="99" y="332"/>
                    <a:pt x="93" y="333"/>
                    <a:pt x="87" y="335"/>
                  </a:cubicBezTo>
                  <a:cubicBezTo>
                    <a:pt x="71" y="340"/>
                    <a:pt x="56" y="345"/>
                    <a:pt x="42" y="354"/>
                  </a:cubicBezTo>
                  <a:cubicBezTo>
                    <a:pt x="42" y="353"/>
                    <a:pt x="41" y="352"/>
                    <a:pt x="41" y="349"/>
                  </a:cubicBezTo>
                  <a:cubicBezTo>
                    <a:pt x="40" y="346"/>
                    <a:pt x="40" y="343"/>
                    <a:pt x="38" y="340"/>
                  </a:cubicBezTo>
                  <a:cubicBezTo>
                    <a:pt x="38" y="340"/>
                    <a:pt x="38" y="340"/>
                    <a:pt x="37" y="339"/>
                  </a:cubicBezTo>
                  <a:cubicBezTo>
                    <a:pt x="36" y="338"/>
                    <a:pt x="36" y="338"/>
                    <a:pt x="36" y="338"/>
                  </a:cubicBezTo>
                  <a:cubicBezTo>
                    <a:pt x="37" y="335"/>
                    <a:pt x="37" y="330"/>
                    <a:pt x="33" y="327"/>
                  </a:cubicBezTo>
                  <a:cubicBezTo>
                    <a:pt x="28" y="303"/>
                    <a:pt x="21" y="280"/>
                    <a:pt x="11" y="257"/>
                  </a:cubicBezTo>
                  <a:cubicBezTo>
                    <a:pt x="11" y="256"/>
                    <a:pt x="11" y="256"/>
                    <a:pt x="11" y="256"/>
                  </a:cubicBezTo>
                  <a:cubicBezTo>
                    <a:pt x="13" y="253"/>
                    <a:pt x="15" y="251"/>
                    <a:pt x="18" y="249"/>
                  </a:cubicBezTo>
                  <a:cubicBezTo>
                    <a:pt x="23" y="246"/>
                    <a:pt x="29" y="242"/>
                    <a:pt x="33" y="236"/>
                  </a:cubicBezTo>
                  <a:cubicBezTo>
                    <a:pt x="44" y="215"/>
                    <a:pt x="56" y="196"/>
                    <a:pt x="69" y="178"/>
                  </a:cubicBezTo>
                  <a:cubicBezTo>
                    <a:pt x="72" y="174"/>
                    <a:pt x="75" y="168"/>
                    <a:pt x="74" y="162"/>
                  </a:cubicBezTo>
                  <a:cubicBezTo>
                    <a:pt x="73" y="155"/>
                    <a:pt x="67" y="151"/>
                    <a:pt x="61" y="148"/>
                  </a:cubicBezTo>
                  <a:cubicBezTo>
                    <a:pt x="52" y="143"/>
                    <a:pt x="43" y="138"/>
                    <a:pt x="34" y="133"/>
                  </a:cubicBezTo>
                  <a:cubicBezTo>
                    <a:pt x="25" y="127"/>
                    <a:pt x="15" y="121"/>
                    <a:pt x="5" y="116"/>
                  </a:cubicBezTo>
                  <a:cubicBezTo>
                    <a:pt x="1" y="114"/>
                    <a:pt x="0" y="111"/>
                    <a:pt x="1" y="106"/>
                  </a:cubicBezTo>
                  <a:cubicBezTo>
                    <a:pt x="8" y="78"/>
                    <a:pt x="14" y="51"/>
                    <a:pt x="21" y="2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57" y="2"/>
                    <a:pt x="91" y="5"/>
                    <a:pt x="128" y="9"/>
                  </a:cubicBezTo>
                  <a:cubicBezTo>
                    <a:pt x="126" y="15"/>
                    <a:pt x="125" y="20"/>
                    <a:pt x="124" y="25"/>
                  </a:cubicBezTo>
                  <a:cubicBezTo>
                    <a:pt x="119" y="44"/>
                    <a:pt x="115" y="64"/>
                    <a:pt x="110" y="83"/>
                  </a:cubicBezTo>
                  <a:cubicBezTo>
                    <a:pt x="109" y="87"/>
                    <a:pt x="107" y="94"/>
                    <a:pt x="111" y="99"/>
                  </a:cubicBezTo>
                  <a:cubicBezTo>
                    <a:pt x="114" y="104"/>
                    <a:pt x="120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4"/>
                    <a:pt x="133" y="104"/>
                    <a:pt x="137" y="103"/>
                  </a:cubicBezTo>
                  <a:cubicBezTo>
                    <a:pt x="140" y="103"/>
                    <a:pt x="144" y="102"/>
                    <a:pt x="147" y="102"/>
                  </a:cubicBezTo>
                  <a:cubicBezTo>
                    <a:pt x="153" y="102"/>
                    <a:pt x="155" y="104"/>
                    <a:pt x="155" y="105"/>
                  </a:cubicBezTo>
                  <a:cubicBezTo>
                    <a:pt x="158" y="108"/>
                    <a:pt x="156" y="117"/>
                    <a:pt x="155" y="125"/>
                  </a:cubicBezTo>
                  <a:cubicBezTo>
                    <a:pt x="155" y="129"/>
                    <a:pt x="154" y="132"/>
                    <a:pt x="154" y="136"/>
                  </a:cubicBezTo>
                  <a:cubicBezTo>
                    <a:pt x="153" y="149"/>
                    <a:pt x="153" y="162"/>
                    <a:pt x="152" y="175"/>
                  </a:cubicBezTo>
                  <a:cubicBezTo>
                    <a:pt x="151" y="209"/>
                    <a:pt x="149" y="244"/>
                    <a:pt x="144" y="277"/>
                  </a:cubicBezTo>
                  <a:cubicBezTo>
                    <a:pt x="141" y="305"/>
                    <a:pt x="129" y="332"/>
                    <a:pt x="118" y="358"/>
                  </a:cubicBezTo>
                  <a:cubicBezTo>
                    <a:pt x="117" y="362"/>
                    <a:pt x="115" y="367"/>
                    <a:pt x="113" y="371"/>
                  </a:cubicBezTo>
                  <a:cubicBezTo>
                    <a:pt x="113" y="372"/>
                    <a:pt x="112" y="372"/>
                    <a:pt x="112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6195" y="2413"/>
              <a:ext cx="193" cy="141"/>
            </a:xfrm>
            <a:custGeom>
              <a:avLst/>
              <a:gdLst>
                <a:gd name="T0" fmla="*/ 261 w 271"/>
                <a:gd name="T1" fmla="*/ 197 h 197"/>
                <a:gd name="T2" fmla="*/ 108 w 271"/>
                <a:gd name="T3" fmla="*/ 174 h 197"/>
                <a:gd name="T4" fmla="*/ 89 w 271"/>
                <a:gd name="T5" fmla="*/ 166 h 197"/>
                <a:gd name="T6" fmla="*/ 22 w 271"/>
                <a:gd name="T7" fmla="*/ 128 h 197"/>
                <a:gd name="T8" fmla="*/ 17 w 271"/>
                <a:gd name="T9" fmla="*/ 123 h 197"/>
                <a:gd name="T10" fmla="*/ 0 w 271"/>
                <a:gd name="T11" fmla="*/ 102 h 197"/>
                <a:gd name="T12" fmla="*/ 6 w 271"/>
                <a:gd name="T13" fmla="*/ 99 h 197"/>
                <a:gd name="T14" fmla="*/ 19 w 271"/>
                <a:gd name="T15" fmla="*/ 86 h 197"/>
                <a:gd name="T16" fmla="*/ 37 w 271"/>
                <a:gd name="T17" fmla="*/ 50 h 197"/>
                <a:gd name="T18" fmla="*/ 62 w 271"/>
                <a:gd name="T19" fmla="*/ 0 h 197"/>
                <a:gd name="T20" fmla="*/ 63 w 271"/>
                <a:gd name="T21" fmla="*/ 0 h 197"/>
                <a:gd name="T22" fmla="*/ 71 w 271"/>
                <a:gd name="T23" fmla="*/ 3 h 197"/>
                <a:gd name="T24" fmla="*/ 75 w 271"/>
                <a:gd name="T25" fmla="*/ 5 h 197"/>
                <a:gd name="T26" fmla="*/ 197 w 271"/>
                <a:gd name="T27" fmla="*/ 60 h 197"/>
                <a:gd name="T28" fmla="*/ 234 w 271"/>
                <a:gd name="T29" fmla="*/ 77 h 197"/>
                <a:gd name="T30" fmla="*/ 235 w 271"/>
                <a:gd name="T31" fmla="*/ 77 h 197"/>
                <a:gd name="T32" fmla="*/ 256 w 271"/>
                <a:gd name="T33" fmla="*/ 107 h 197"/>
                <a:gd name="T34" fmla="*/ 269 w 271"/>
                <a:gd name="T35" fmla="*/ 151 h 197"/>
                <a:gd name="T36" fmla="*/ 267 w 271"/>
                <a:gd name="T37" fmla="*/ 162 h 197"/>
                <a:gd name="T38" fmla="*/ 261 w 271"/>
                <a:gd name="T3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" h="197">
                  <a:moveTo>
                    <a:pt x="261" y="197"/>
                  </a:moveTo>
                  <a:cubicBezTo>
                    <a:pt x="213" y="197"/>
                    <a:pt x="158" y="195"/>
                    <a:pt x="108" y="174"/>
                  </a:cubicBezTo>
                  <a:cubicBezTo>
                    <a:pt x="102" y="171"/>
                    <a:pt x="96" y="169"/>
                    <a:pt x="89" y="166"/>
                  </a:cubicBezTo>
                  <a:cubicBezTo>
                    <a:pt x="65" y="157"/>
                    <a:pt x="40" y="147"/>
                    <a:pt x="22" y="128"/>
                  </a:cubicBezTo>
                  <a:cubicBezTo>
                    <a:pt x="20" y="126"/>
                    <a:pt x="18" y="124"/>
                    <a:pt x="17" y="123"/>
                  </a:cubicBezTo>
                  <a:cubicBezTo>
                    <a:pt x="10" y="116"/>
                    <a:pt x="4" y="110"/>
                    <a:pt x="0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10" y="96"/>
                    <a:pt x="16" y="93"/>
                    <a:pt x="19" y="86"/>
                  </a:cubicBezTo>
                  <a:cubicBezTo>
                    <a:pt x="25" y="74"/>
                    <a:pt x="31" y="62"/>
                    <a:pt x="37" y="50"/>
                  </a:cubicBezTo>
                  <a:cubicBezTo>
                    <a:pt x="46" y="34"/>
                    <a:pt x="55" y="17"/>
                    <a:pt x="6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8" y="1"/>
                    <a:pt x="71" y="3"/>
                  </a:cubicBezTo>
                  <a:cubicBezTo>
                    <a:pt x="72" y="4"/>
                    <a:pt x="74" y="4"/>
                    <a:pt x="75" y="5"/>
                  </a:cubicBezTo>
                  <a:cubicBezTo>
                    <a:pt x="116" y="23"/>
                    <a:pt x="157" y="42"/>
                    <a:pt x="197" y="60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5" y="77"/>
                    <a:pt x="235" y="77"/>
                  </a:cubicBezTo>
                  <a:cubicBezTo>
                    <a:pt x="239" y="87"/>
                    <a:pt x="246" y="97"/>
                    <a:pt x="256" y="107"/>
                  </a:cubicBezTo>
                  <a:cubicBezTo>
                    <a:pt x="267" y="119"/>
                    <a:pt x="271" y="132"/>
                    <a:pt x="269" y="151"/>
                  </a:cubicBezTo>
                  <a:cubicBezTo>
                    <a:pt x="268" y="155"/>
                    <a:pt x="267" y="158"/>
                    <a:pt x="267" y="162"/>
                  </a:cubicBezTo>
                  <a:cubicBezTo>
                    <a:pt x="265" y="174"/>
                    <a:pt x="264" y="186"/>
                    <a:pt x="261" y="197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6363" y="2278"/>
              <a:ext cx="102" cy="290"/>
            </a:xfrm>
            <a:custGeom>
              <a:avLst/>
              <a:gdLst>
                <a:gd name="T0" fmla="*/ 111 w 144"/>
                <a:gd name="T1" fmla="*/ 408 h 408"/>
                <a:gd name="T2" fmla="*/ 99 w 144"/>
                <a:gd name="T3" fmla="*/ 379 h 408"/>
                <a:gd name="T4" fmla="*/ 94 w 144"/>
                <a:gd name="T5" fmla="*/ 292 h 408"/>
                <a:gd name="T6" fmla="*/ 85 w 144"/>
                <a:gd name="T7" fmla="*/ 268 h 408"/>
                <a:gd name="T8" fmla="*/ 51 w 144"/>
                <a:gd name="T9" fmla="*/ 240 h 408"/>
                <a:gd name="T10" fmla="*/ 25 w 144"/>
                <a:gd name="T11" fmla="*/ 247 h 408"/>
                <a:gd name="T12" fmla="*/ 9 w 144"/>
                <a:gd name="T13" fmla="*/ 254 h 408"/>
                <a:gd name="T14" fmla="*/ 7 w 144"/>
                <a:gd name="T15" fmla="*/ 255 h 408"/>
                <a:gd name="T16" fmla="*/ 0 w 144"/>
                <a:gd name="T17" fmla="*/ 20 h 408"/>
                <a:gd name="T18" fmla="*/ 24 w 144"/>
                <a:gd name="T19" fmla="*/ 8 h 408"/>
                <a:gd name="T20" fmla="*/ 36 w 144"/>
                <a:gd name="T21" fmla="*/ 0 h 408"/>
                <a:gd name="T22" fmla="*/ 58 w 144"/>
                <a:gd name="T23" fmla="*/ 69 h 408"/>
                <a:gd name="T24" fmla="*/ 64 w 144"/>
                <a:gd name="T25" fmla="*/ 82 h 408"/>
                <a:gd name="T26" fmla="*/ 65 w 144"/>
                <a:gd name="T27" fmla="*/ 84 h 408"/>
                <a:gd name="T28" fmla="*/ 66 w 144"/>
                <a:gd name="T29" fmla="*/ 89 h 408"/>
                <a:gd name="T30" fmla="*/ 78 w 144"/>
                <a:gd name="T31" fmla="*/ 105 h 408"/>
                <a:gd name="T32" fmla="*/ 87 w 144"/>
                <a:gd name="T33" fmla="*/ 112 h 408"/>
                <a:gd name="T34" fmla="*/ 112 w 144"/>
                <a:gd name="T35" fmla="*/ 126 h 408"/>
                <a:gd name="T36" fmla="*/ 138 w 144"/>
                <a:gd name="T37" fmla="*/ 170 h 408"/>
                <a:gd name="T38" fmla="*/ 143 w 144"/>
                <a:gd name="T39" fmla="*/ 250 h 408"/>
                <a:gd name="T40" fmla="*/ 144 w 144"/>
                <a:gd name="T41" fmla="*/ 266 h 408"/>
                <a:gd name="T42" fmla="*/ 139 w 144"/>
                <a:gd name="T43" fmla="*/ 282 h 408"/>
                <a:gd name="T44" fmla="*/ 139 w 144"/>
                <a:gd name="T45" fmla="*/ 283 h 408"/>
                <a:gd name="T46" fmla="*/ 134 w 144"/>
                <a:gd name="T47" fmla="*/ 292 h 408"/>
                <a:gd name="T48" fmla="*/ 126 w 144"/>
                <a:gd name="T49" fmla="*/ 347 h 408"/>
                <a:gd name="T50" fmla="*/ 111 w 144"/>
                <a:gd name="T51" fmla="*/ 392 h 408"/>
                <a:gd name="T52" fmla="*/ 111 w 144"/>
                <a:gd name="T53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408">
                  <a:moveTo>
                    <a:pt x="111" y="408"/>
                  </a:moveTo>
                  <a:cubicBezTo>
                    <a:pt x="104" y="399"/>
                    <a:pt x="99" y="391"/>
                    <a:pt x="99" y="379"/>
                  </a:cubicBezTo>
                  <a:cubicBezTo>
                    <a:pt x="100" y="350"/>
                    <a:pt x="98" y="321"/>
                    <a:pt x="94" y="292"/>
                  </a:cubicBezTo>
                  <a:cubicBezTo>
                    <a:pt x="92" y="284"/>
                    <a:pt x="89" y="276"/>
                    <a:pt x="85" y="268"/>
                  </a:cubicBezTo>
                  <a:cubicBezTo>
                    <a:pt x="74" y="250"/>
                    <a:pt x="66" y="240"/>
                    <a:pt x="51" y="240"/>
                  </a:cubicBezTo>
                  <a:cubicBezTo>
                    <a:pt x="44" y="240"/>
                    <a:pt x="36" y="242"/>
                    <a:pt x="25" y="247"/>
                  </a:cubicBezTo>
                  <a:cubicBezTo>
                    <a:pt x="19" y="249"/>
                    <a:pt x="14" y="252"/>
                    <a:pt x="9" y="254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6" y="178"/>
                    <a:pt x="4" y="100"/>
                    <a:pt x="0" y="20"/>
                  </a:cubicBezTo>
                  <a:cubicBezTo>
                    <a:pt x="9" y="17"/>
                    <a:pt x="17" y="12"/>
                    <a:pt x="24" y="8"/>
                  </a:cubicBezTo>
                  <a:cubicBezTo>
                    <a:pt x="28" y="5"/>
                    <a:pt x="32" y="3"/>
                    <a:pt x="36" y="0"/>
                  </a:cubicBezTo>
                  <a:cubicBezTo>
                    <a:pt x="37" y="29"/>
                    <a:pt x="44" y="51"/>
                    <a:pt x="58" y="69"/>
                  </a:cubicBezTo>
                  <a:cubicBezTo>
                    <a:pt x="58" y="73"/>
                    <a:pt x="58" y="78"/>
                    <a:pt x="64" y="82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6" y="85"/>
                    <a:pt x="66" y="87"/>
                    <a:pt x="66" y="89"/>
                  </a:cubicBezTo>
                  <a:cubicBezTo>
                    <a:pt x="67" y="94"/>
                    <a:pt x="69" y="102"/>
                    <a:pt x="78" y="105"/>
                  </a:cubicBezTo>
                  <a:cubicBezTo>
                    <a:pt x="81" y="107"/>
                    <a:pt x="84" y="109"/>
                    <a:pt x="87" y="112"/>
                  </a:cubicBezTo>
                  <a:cubicBezTo>
                    <a:pt x="95" y="117"/>
                    <a:pt x="103" y="122"/>
                    <a:pt x="112" y="126"/>
                  </a:cubicBezTo>
                  <a:cubicBezTo>
                    <a:pt x="130" y="134"/>
                    <a:pt x="138" y="146"/>
                    <a:pt x="138" y="170"/>
                  </a:cubicBezTo>
                  <a:cubicBezTo>
                    <a:pt x="138" y="197"/>
                    <a:pt x="141" y="224"/>
                    <a:pt x="143" y="250"/>
                  </a:cubicBezTo>
                  <a:cubicBezTo>
                    <a:pt x="143" y="255"/>
                    <a:pt x="143" y="261"/>
                    <a:pt x="144" y="266"/>
                  </a:cubicBezTo>
                  <a:cubicBezTo>
                    <a:pt x="144" y="272"/>
                    <a:pt x="142" y="276"/>
                    <a:pt x="139" y="282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8" y="286"/>
                    <a:pt x="136" y="289"/>
                    <a:pt x="134" y="292"/>
                  </a:cubicBezTo>
                  <a:cubicBezTo>
                    <a:pt x="126" y="308"/>
                    <a:pt x="117" y="325"/>
                    <a:pt x="126" y="347"/>
                  </a:cubicBezTo>
                  <a:cubicBezTo>
                    <a:pt x="110" y="360"/>
                    <a:pt x="111" y="377"/>
                    <a:pt x="111" y="392"/>
                  </a:cubicBezTo>
                  <a:cubicBezTo>
                    <a:pt x="111" y="398"/>
                    <a:pt x="111" y="403"/>
                    <a:pt x="111" y="408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6492" y="1958"/>
              <a:ext cx="106" cy="108"/>
            </a:xfrm>
            <a:custGeom>
              <a:avLst/>
              <a:gdLst>
                <a:gd name="T0" fmla="*/ 1 w 149"/>
                <a:gd name="T1" fmla="*/ 39 h 152"/>
                <a:gd name="T2" fmla="*/ 0 w 149"/>
                <a:gd name="T3" fmla="*/ 36 h 152"/>
                <a:gd name="T4" fmla="*/ 55 w 149"/>
                <a:gd name="T5" fmla="*/ 17 h 152"/>
                <a:gd name="T6" fmla="*/ 89 w 149"/>
                <a:gd name="T7" fmla="*/ 5 h 152"/>
                <a:gd name="T8" fmla="*/ 102 w 149"/>
                <a:gd name="T9" fmla="*/ 1 h 152"/>
                <a:gd name="T10" fmla="*/ 103 w 149"/>
                <a:gd name="T11" fmla="*/ 0 h 152"/>
                <a:gd name="T12" fmla="*/ 114 w 149"/>
                <a:gd name="T13" fmla="*/ 21 h 152"/>
                <a:gd name="T14" fmla="*/ 149 w 149"/>
                <a:gd name="T15" fmla="*/ 89 h 152"/>
                <a:gd name="T16" fmla="*/ 37 w 149"/>
                <a:gd name="T17" fmla="*/ 152 h 152"/>
                <a:gd name="T18" fmla="*/ 1 w 149"/>
                <a:gd name="T19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52">
                  <a:moveTo>
                    <a:pt x="1" y="39"/>
                  </a:moveTo>
                  <a:cubicBezTo>
                    <a:pt x="0" y="38"/>
                    <a:pt x="0" y="37"/>
                    <a:pt x="0" y="36"/>
                  </a:cubicBezTo>
                  <a:cubicBezTo>
                    <a:pt x="19" y="31"/>
                    <a:pt x="38" y="24"/>
                    <a:pt x="55" y="17"/>
                  </a:cubicBezTo>
                  <a:cubicBezTo>
                    <a:pt x="66" y="13"/>
                    <a:pt x="78" y="8"/>
                    <a:pt x="89" y="5"/>
                  </a:cubicBezTo>
                  <a:cubicBezTo>
                    <a:pt x="94" y="3"/>
                    <a:pt x="98" y="2"/>
                    <a:pt x="102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7" y="7"/>
                    <a:pt x="110" y="14"/>
                    <a:pt x="114" y="21"/>
                  </a:cubicBezTo>
                  <a:cubicBezTo>
                    <a:pt x="125" y="44"/>
                    <a:pt x="137" y="67"/>
                    <a:pt x="149" y="89"/>
                  </a:cubicBezTo>
                  <a:cubicBezTo>
                    <a:pt x="112" y="108"/>
                    <a:pt x="74" y="129"/>
                    <a:pt x="37" y="152"/>
                  </a:cubicBezTo>
                  <a:cubicBezTo>
                    <a:pt x="25" y="115"/>
                    <a:pt x="13" y="77"/>
                    <a:pt x="1" y="39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6499" y="2049"/>
              <a:ext cx="133" cy="93"/>
            </a:xfrm>
            <a:custGeom>
              <a:avLst/>
              <a:gdLst>
                <a:gd name="T0" fmla="*/ 0 w 188"/>
                <a:gd name="T1" fmla="*/ 130 h 130"/>
                <a:gd name="T2" fmla="*/ 29 w 188"/>
                <a:gd name="T3" fmla="*/ 77 h 130"/>
                <a:gd name="T4" fmla="*/ 100 w 188"/>
                <a:gd name="T5" fmla="*/ 28 h 130"/>
                <a:gd name="T6" fmla="*/ 181 w 188"/>
                <a:gd name="T7" fmla="*/ 1 h 130"/>
                <a:gd name="T8" fmla="*/ 188 w 188"/>
                <a:gd name="T9" fmla="*/ 0 h 130"/>
                <a:gd name="T10" fmla="*/ 0 w 188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30">
                  <a:moveTo>
                    <a:pt x="0" y="130"/>
                  </a:moveTo>
                  <a:cubicBezTo>
                    <a:pt x="2" y="105"/>
                    <a:pt x="8" y="88"/>
                    <a:pt x="29" y="77"/>
                  </a:cubicBezTo>
                  <a:cubicBezTo>
                    <a:pt x="51" y="65"/>
                    <a:pt x="73" y="50"/>
                    <a:pt x="100" y="28"/>
                  </a:cubicBezTo>
                  <a:cubicBezTo>
                    <a:pt x="124" y="8"/>
                    <a:pt x="152" y="5"/>
                    <a:pt x="181" y="1"/>
                  </a:cubicBezTo>
                  <a:cubicBezTo>
                    <a:pt x="183" y="1"/>
                    <a:pt x="186" y="1"/>
                    <a:pt x="188" y="0"/>
                  </a:cubicBezTo>
                  <a:cubicBezTo>
                    <a:pt x="144" y="74"/>
                    <a:pt x="71" y="105"/>
                    <a:pt x="0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3237" y="3897"/>
              <a:ext cx="106" cy="60"/>
            </a:xfrm>
            <a:custGeom>
              <a:avLst/>
              <a:gdLst>
                <a:gd name="T0" fmla="*/ 55 w 148"/>
                <a:gd name="T1" fmla="*/ 85 h 85"/>
                <a:gd name="T2" fmla="*/ 44 w 148"/>
                <a:gd name="T3" fmla="*/ 73 h 85"/>
                <a:gd name="T4" fmla="*/ 17 w 148"/>
                <a:gd name="T5" fmla="*/ 50 h 85"/>
                <a:gd name="T6" fmla="*/ 2 w 148"/>
                <a:gd name="T7" fmla="*/ 26 h 85"/>
                <a:gd name="T8" fmla="*/ 3 w 148"/>
                <a:gd name="T9" fmla="*/ 6 h 85"/>
                <a:gd name="T10" fmla="*/ 20 w 148"/>
                <a:gd name="T11" fmla="*/ 0 h 85"/>
                <a:gd name="T12" fmla="*/ 29 w 148"/>
                <a:gd name="T13" fmla="*/ 1 h 85"/>
                <a:gd name="T14" fmla="*/ 29 w 148"/>
                <a:gd name="T15" fmla="*/ 1 h 85"/>
                <a:gd name="T16" fmla="*/ 29 w 148"/>
                <a:gd name="T17" fmla="*/ 4 h 85"/>
                <a:gd name="T18" fmla="*/ 28 w 148"/>
                <a:gd name="T19" fmla="*/ 13 h 85"/>
                <a:gd name="T20" fmla="*/ 29 w 148"/>
                <a:gd name="T21" fmla="*/ 19 h 85"/>
                <a:gd name="T22" fmla="*/ 28 w 148"/>
                <a:gd name="T23" fmla="*/ 20 h 85"/>
                <a:gd name="T24" fmla="*/ 31 w 148"/>
                <a:gd name="T25" fmla="*/ 33 h 85"/>
                <a:gd name="T26" fmla="*/ 38 w 148"/>
                <a:gd name="T27" fmla="*/ 36 h 85"/>
                <a:gd name="T28" fmla="*/ 48 w 148"/>
                <a:gd name="T29" fmla="*/ 32 h 85"/>
                <a:gd name="T30" fmla="*/ 55 w 148"/>
                <a:gd name="T31" fmla="*/ 29 h 85"/>
                <a:gd name="T32" fmla="*/ 62 w 148"/>
                <a:gd name="T33" fmla="*/ 25 h 85"/>
                <a:gd name="T34" fmla="*/ 67 w 148"/>
                <a:gd name="T35" fmla="*/ 24 h 85"/>
                <a:gd name="T36" fmla="*/ 73 w 148"/>
                <a:gd name="T37" fmla="*/ 27 h 85"/>
                <a:gd name="T38" fmla="*/ 122 w 148"/>
                <a:gd name="T39" fmla="*/ 61 h 85"/>
                <a:gd name="T40" fmla="*/ 126 w 148"/>
                <a:gd name="T41" fmla="*/ 62 h 85"/>
                <a:gd name="T42" fmla="*/ 129 w 148"/>
                <a:gd name="T43" fmla="*/ 63 h 85"/>
                <a:gd name="T44" fmla="*/ 142 w 148"/>
                <a:gd name="T45" fmla="*/ 68 h 85"/>
                <a:gd name="T46" fmla="*/ 147 w 148"/>
                <a:gd name="T47" fmla="*/ 77 h 85"/>
                <a:gd name="T48" fmla="*/ 143 w 148"/>
                <a:gd name="T49" fmla="*/ 79 h 85"/>
                <a:gd name="T50" fmla="*/ 139 w 148"/>
                <a:gd name="T51" fmla="*/ 80 h 85"/>
                <a:gd name="T52" fmla="*/ 111 w 148"/>
                <a:gd name="T53" fmla="*/ 84 h 85"/>
                <a:gd name="T54" fmla="*/ 102 w 148"/>
                <a:gd name="T55" fmla="*/ 84 h 85"/>
                <a:gd name="T56" fmla="*/ 93 w 148"/>
                <a:gd name="T57" fmla="*/ 84 h 85"/>
                <a:gd name="T58" fmla="*/ 87 w 148"/>
                <a:gd name="T59" fmla="*/ 84 h 85"/>
                <a:gd name="T60" fmla="*/ 75 w 148"/>
                <a:gd name="T61" fmla="*/ 84 h 85"/>
                <a:gd name="T62" fmla="*/ 68 w 148"/>
                <a:gd name="T63" fmla="*/ 84 h 85"/>
                <a:gd name="T64" fmla="*/ 68 w 148"/>
                <a:gd name="T65" fmla="*/ 84 h 85"/>
                <a:gd name="T66" fmla="*/ 61 w 148"/>
                <a:gd name="T67" fmla="*/ 84 h 85"/>
                <a:gd name="T68" fmla="*/ 55 w 148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85">
                  <a:moveTo>
                    <a:pt x="55" y="85"/>
                  </a:moveTo>
                  <a:cubicBezTo>
                    <a:pt x="49" y="85"/>
                    <a:pt x="45" y="84"/>
                    <a:pt x="44" y="73"/>
                  </a:cubicBezTo>
                  <a:cubicBezTo>
                    <a:pt x="42" y="59"/>
                    <a:pt x="27" y="53"/>
                    <a:pt x="17" y="50"/>
                  </a:cubicBezTo>
                  <a:cubicBezTo>
                    <a:pt x="11" y="47"/>
                    <a:pt x="5" y="37"/>
                    <a:pt x="2" y="26"/>
                  </a:cubicBezTo>
                  <a:cubicBezTo>
                    <a:pt x="0" y="17"/>
                    <a:pt x="1" y="10"/>
                    <a:pt x="3" y="6"/>
                  </a:cubicBezTo>
                  <a:cubicBezTo>
                    <a:pt x="7" y="2"/>
                    <a:pt x="13" y="0"/>
                    <a:pt x="20" y="0"/>
                  </a:cubicBezTo>
                  <a:cubicBezTo>
                    <a:pt x="23" y="0"/>
                    <a:pt x="26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29" y="3"/>
                    <a:pt x="29" y="4"/>
                  </a:cubicBezTo>
                  <a:cubicBezTo>
                    <a:pt x="28" y="6"/>
                    <a:pt x="28" y="9"/>
                    <a:pt x="28" y="13"/>
                  </a:cubicBezTo>
                  <a:cubicBezTo>
                    <a:pt x="29" y="14"/>
                    <a:pt x="29" y="16"/>
                    <a:pt x="29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8" y="29"/>
                    <a:pt x="31" y="33"/>
                  </a:cubicBezTo>
                  <a:cubicBezTo>
                    <a:pt x="33" y="35"/>
                    <a:pt x="36" y="36"/>
                    <a:pt x="38" y="36"/>
                  </a:cubicBezTo>
                  <a:cubicBezTo>
                    <a:pt x="41" y="36"/>
                    <a:pt x="44" y="35"/>
                    <a:pt x="48" y="32"/>
                  </a:cubicBezTo>
                  <a:cubicBezTo>
                    <a:pt x="50" y="31"/>
                    <a:pt x="53" y="30"/>
                    <a:pt x="55" y="29"/>
                  </a:cubicBezTo>
                  <a:cubicBezTo>
                    <a:pt x="57" y="28"/>
                    <a:pt x="60" y="27"/>
                    <a:pt x="62" y="25"/>
                  </a:cubicBezTo>
                  <a:cubicBezTo>
                    <a:pt x="64" y="24"/>
                    <a:pt x="66" y="24"/>
                    <a:pt x="67" y="24"/>
                  </a:cubicBezTo>
                  <a:cubicBezTo>
                    <a:pt x="69" y="24"/>
                    <a:pt x="71" y="24"/>
                    <a:pt x="73" y="27"/>
                  </a:cubicBezTo>
                  <a:cubicBezTo>
                    <a:pt x="84" y="47"/>
                    <a:pt x="103" y="54"/>
                    <a:pt x="122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8" y="63"/>
                    <a:pt x="129" y="63"/>
                  </a:cubicBezTo>
                  <a:cubicBezTo>
                    <a:pt x="134" y="65"/>
                    <a:pt x="138" y="66"/>
                    <a:pt x="142" y="68"/>
                  </a:cubicBezTo>
                  <a:cubicBezTo>
                    <a:pt x="144" y="70"/>
                    <a:pt x="148" y="73"/>
                    <a:pt x="147" y="77"/>
                  </a:cubicBezTo>
                  <a:cubicBezTo>
                    <a:pt x="147" y="78"/>
                    <a:pt x="147" y="78"/>
                    <a:pt x="143" y="79"/>
                  </a:cubicBezTo>
                  <a:cubicBezTo>
                    <a:pt x="142" y="80"/>
                    <a:pt x="140" y="80"/>
                    <a:pt x="139" y="80"/>
                  </a:cubicBezTo>
                  <a:cubicBezTo>
                    <a:pt x="130" y="84"/>
                    <a:pt x="120" y="84"/>
                    <a:pt x="111" y="84"/>
                  </a:cubicBezTo>
                  <a:cubicBezTo>
                    <a:pt x="108" y="84"/>
                    <a:pt x="105" y="84"/>
                    <a:pt x="102" y="84"/>
                  </a:cubicBezTo>
                  <a:cubicBezTo>
                    <a:pt x="99" y="84"/>
                    <a:pt x="96" y="84"/>
                    <a:pt x="93" y="84"/>
                  </a:cubicBezTo>
                  <a:cubicBezTo>
                    <a:pt x="91" y="84"/>
                    <a:pt x="89" y="84"/>
                    <a:pt x="87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3" y="84"/>
                    <a:pt x="71" y="84"/>
                    <a:pt x="68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5" y="84"/>
                    <a:pt x="63" y="84"/>
                    <a:pt x="61" y="84"/>
                  </a:cubicBezTo>
                  <a:cubicBezTo>
                    <a:pt x="59" y="84"/>
                    <a:pt x="57" y="85"/>
                    <a:pt x="55" y="8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6575" y="1939"/>
              <a:ext cx="59" cy="78"/>
            </a:xfrm>
            <a:custGeom>
              <a:avLst/>
              <a:gdLst>
                <a:gd name="T0" fmla="*/ 45 w 83"/>
                <a:gd name="T1" fmla="*/ 109 h 109"/>
                <a:gd name="T2" fmla="*/ 9 w 83"/>
                <a:gd name="T3" fmla="*/ 42 h 109"/>
                <a:gd name="T4" fmla="*/ 0 w 83"/>
                <a:gd name="T5" fmla="*/ 22 h 109"/>
                <a:gd name="T6" fmla="*/ 13 w 83"/>
                <a:gd name="T7" fmla="*/ 16 h 109"/>
                <a:gd name="T8" fmla="*/ 63 w 83"/>
                <a:gd name="T9" fmla="*/ 0 h 109"/>
                <a:gd name="T10" fmla="*/ 67 w 83"/>
                <a:gd name="T11" fmla="*/ 18 h 109"/>
                <a:gd name="T12" fmla="*/ 81 w 83"/>
                <a:gd name="T13" fmla="*/ 86 h 109"/>
                <a:gd name="T14" fmla="*/ 79 w 83"/>
                <a:gd name="T15" fmla="*/ 94 h 109"/>
                <a:gd name="T16" fmla="*/ 51 w 83"/>
                <a:gd name="T17" fmla="*/ 106 h 109"/>
                <a:gd name="T18" fmla="*/ 45 w 83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09">
                  <a:moveTo>
                    <a:pt x="45" y="109"/>
                  </a:moveTo>
                  <a:cubicBezTo>
                    <a:pt x="32" y="87"/>
                    <a:pt x="21" y="64"/>
                    <a:pt x="9" y="42"/>
                  </a:cubicBezTo>
                  <a:cubicBezTo>
                    <a:pt x="6" y="35"/>
                    <a:pt x="3" y="28"/>
                    <a:pt x="0" y="22"/>
                  </a:cubicBezTo>
                  <a:cubicBezTo>
                    <a:pt x="4" y="20"/>
                    <a:pt x="9" y="18"/>
                    <a:pt x="13" y="16"/>
                  </a:cubicBezTo>
                  <a:cubicBezTo>
                    <a:pt x="30" y="9"/>
                    <a:pt x="46" y="3"/>
                    <a:pt x="63" y="0"/>
                  </a:cubicBezTo>
                  <a:cubicBezTo>
                    <a:pt x="64" y="6"/>
                    <a:pt x="65" y="12"/>
                    <a:pt x="67" y="18"/>
                  </a:cubicBezTo>
                  <a:cubicBezTo>
                    <a:pt x="71" y="41"/>
                    <a:pt x="76" y="63"/>
                    <a:pt x="81" y="86"/>
                  </a:cubicBezTo>
                  <a:cubicBezTo>
                    <a:pt x="83" y="92"/>
                    <a:pt x="82" y="92"/>
                    <a:pt x="79" y="94"/>
                  </a:cubicBezTo>
                  <a:cubicBezTo>
                    <a:pt x="69" y="98"/>
                    <a:pt x="60" y="102"/>
                    <a:pt x="51" y="106"/>
                  </a:cubicBezTo>
                  <a:cubicBezTo>
                    <a:pt x="49" y="107"/>
                    <a:pt x="47" y="108"/>
                    <a:pt x="45" y="109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3023" y="3813"/>
              <a:ext cx="76" cy="52"/>
            </a:xfrm>
            <a:custGeom>
              <a:avLst/>
              <a:gdLst>
                <a:gd name="T0" fmla="*/ 105 w 108"/>
                <a:gd name="T1" fmla="*/ 73 h 73"/>
                <a:gd name="T2" fmla="*/ 102 w 108"/>
                <a:gd name="T3" fmla="*/ 72 h 73"/>
                <a:gd name="T4" fmla="*/ 100 w 108"/>
                <a:gd name="T5" fmla="*/ 71 h 73"/>
                <a:gd name="T6" fmla="*/ 54 w 108"/>
                <a:gd name="T7" fmla="*/ 66 h 73"/>
                <a:gd name="T8" fmla="*/ 32 w 108"/>
                <a:gd name="T9" fmla="*/ 66 h 73"/>
                <a:gd name="T10" fmla="*/ 26 w 108"/>
                <a:gd name="T11" fmla="*/ 66 h 73"/>
                <a:gd name="T12" fmla="*/ 25 w 108"/>
                <a:gd name="T13" fmla="*/ 66 h 73"/>
                <a:gd name="T14" fmla="*/ 17 w 108"/>
                <a:gd name="T15" fmla="*/ 65 h 73"/>
                <a:gd name="T16" fmla="*/ 16 w 108"/>
                <a:gd name="T17" fmla="*/ 57 h 73"/>
                <a:gd name="T18" fmla="*/ 17 w 108"/>
                <a:gd name="T19" fmla="*/ 52 h 73"/>
                <a:gd name="T20" fmla="*/ 17 w 108"/>
                <a:gd name="T21" fmla="*/ 49 h 73"/>
                <a:gd name="T22" fmla="*/ 14 w 108"/>
                <a:gd name="T23" fmla="*/ 29 h 73"/>
                <a:gd name="T24" fmla="*/ 7 w 108"/>
                <a:gd name="T25" fmla="*/ 27 h 73"/>
                <a:gd name="T26" fmla="*/ 0 w 108"/>
                <a:gd name="T27" fmla="*/ 28 h 73"/>
                <a:gd name="T28" fmla="*/ 40 w 108"/>
                <a:gd name="T29" fmla="*/ 0 h 73"/>
                <a:gd name="T30" fmla="*/ 46 w 108"/>
                <a:gd name="T31" fmla="*/ 0 h 73"/>
                <a:gd name="T32" fmla="*/ 68 w 108"/>
                <a:gd name="T33" fmla="*/ 13 h 73"/>
                <a:gd name="T34" fmla="*/ 106 w 108"/>
                <a:gd name="T35" fmla="*/ 58 h 73"/>
                <a:gd name="T36" fmla="*/ 106 w 108"/>
                <a:gd name="T37" fmla="*/ 68 h 73"/>
                <a:gd name="T38" fmla="*/ 105 w 108"/>
                <a:gd name="T39" fmla="*/ 72 h 73"/>
                <a:gd name="T40" fmla="*/ 105 w 108"/>
                <a:gd name="T4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73">
                  <a:moveTo>
                    <a:pt x="105" y="73"/>
                  </a:moveTo>
                  <a:cubicBezTo>
                    <a:pt x="104" y="72"/>
                    <a:pt x="103" y="72"/>
                    <a:pt x="102" y="72"/>
                  </a:cubicBezTo>
                  <a:cubicBezTo>
                    <a:pt x="101" y="72"/>
                    <a:pt x="100" y="71"/>
                    <a:pt x="100" y="71"/>
                  </a:cubicBezTo>
                  <a:cubicBezTo>
                    <a:pt x="87" y="67"/>
                    <a:pt x="73" y="66"/>
                    <a:pt x="54" y="66"/>
                  </a:cubicBezTo>
                  <a:cubicBezTo>
                    <a:pt x="47" y="66"/>
                    <a:pt x="40" y="66"/>
                    <a:pt x="32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5" y="66"/>
                    <a:pt x="25" y="66"/>
                  </a:cubicBezTo>
                  <a:cubicBezTo>
                    <a:pt x="20" y="66"/>
                    <a:pt x="18" y="65"/>
                    <a:pt x="17" y="65"/>
                  </a:cubicBezTo>
                  <a:cubicBezTo>
                    <a:pt x="17" y="64"/>
                    <a:pt x="16" y="62"/>
                    <a:pt x="16" y="57"/>
                  </a:cubicBezTo>
                  <a:cubicBezTo>
                    <a:pt x="17" y="55"/>
                    <a:pt x="17" y="54"/>
                    <a:pt x="17" y="52"/>
                  </a:cubicBezTo>
                  <a:cubicBezTo>
                    <a:pt x="16" y="51"/>
                    <a:pt x="16" y="50"/>
                    <a:pt x="17" y="49"/>
                  </a:cubicBezTo>
                  <a:cubicBezTo>
                    <a:pt x="17" y="38"/>
                    <a:pt x="17" y="33"/>
                    <a:pt x="14" y="29"/>
                  </a:cubicBezTo>
                  <a:cubicBezTo>
                    <a:pt x="13" y="28"/>
                    <a:pt x="10" y="27"/>
                    <a:pt x="7" y="27"/>
                  </a:cubicBezTo>
                  <a:cubicBezTo>
                    <a:pt x="5" y="27"/>
                    <a:pt x="3" y="27"/>
                    <a:pt x="0" y="28"/>
                  </a:cubicBezTo>
                  <a:cubicBezTo>
                    <a:pt x="0" y="10"/>
                    <a:pt x="8" y="3"/>
                    <a:pt x="40" y="0"/>
                  </a:cubicBezTo>
                  <a:cubicBezTo>
                    <a:pt x="42" y="0"/>
                    <a:pt x="44" y="0"/>
                    <a:pt x="46" y="0"/>
                  </a:cubicBezTo>
                  <a:cubicBezTo>
                    <a:pt x="55" y="0"/>
                    <a:pt x="62" y="2"/>
                    <a:pt x="68" y="13"/>
                  </a:cubicBezTo>
                  <a:cubicBezTo>
                    <a:pt x="76" y="29"/>
                    <a:pt x="88" y="46"/>
                    <a:pt x="106" y="58"/>
                  </a:cubicBezTo>
                  <a:cubicBezTo>
                    <a:pt x="108" y="59"/>
                    <a:pt x="108" y="61"/>
                    <a:pt x="106" y="68"/>
                  </a:cubicBezTo>
                  <a:cubicBezTo>
                    <a:pt x="106" y="69"/>
                    <a:pt x="105" y="71"/>
                    <a:pt x="105" y="72"/>
                  </a:cubicBezTo>
                  <a:cubicBezTo>
                    <a:pt x="105" y="72"/>
                    <a:pt x="105" y="72"/>
                    <a:pt x="105" y="7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2929" y="3754"/>
              <a:ext cx="54" cy="59"/>
            </a:xfrm>
            <a:custGeom>
              <a:avLst/>
              <a:gdLst>
                <a:gd name="T0" fmla="*/ 49 w 76"/>
                <a:gd name="T1" fmla="*/ 83 h 83"/>
                <a:gd name="T2" fmla="*/ 47 w 76"/>
                <a:gd name="T3" fmla="*/ 81 h 83"/>
                <a:gd name="T4" fmla="*/ 27 w 76"/>
                <a:gd name="T5" fmla="*/ 63 h 83"/>
                <a:gd name="T6" fmla="*/ 1 w 76"/>
                <a:gd name="T7" fmla="*/ 39 h 83"/>
                <a:gd name="T8" fmla="*/ 0 w 76"/>
                <a:gd name="T9" fmla="*/ 38 h 83"/>
                <a:gd name="T10" fmla="*/ 2 w 76"/>
                <a:gd name="T11" fmla="*/ 35 h 83"/>
                <a:gd name="T12" fmla="*/ 2 w 76"/>
                <a:gd name="T13" fmla="*/ 34 h 83"/>
                <a:gd name="T14" fmla="*/ 37 w 76"/>
                <a:gd name="T15" fmla="*/ 9 h 83"/>
                <a:gd name="T16" fmla="*/ 43 w 76"/>
                <a:gd name="T17" fmla="*/ 7 h 83"/>
                <a:gd name="T18" fmla="*/ 66 w 76"/>
                <a:gd name="T19" fmla="*/ 0 h 83"/>
                <a:gd name="T20" fmla="*/ 76 w 76"/>
                <a:gd name="T21" fmla="*/ 29 h 83"/>
                <a:gd name="T22" fmla="*/ 76 w 76"/>
                <a:gd name="T23" fmla="*/ 33 h 83"/>
                <a:gd name="T24" fmla="*/ 49 w 76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83">
                  <a:moveTo>
                    <a:pt x="49" y="83"/>
                  </a:moveTo>
                  <a:cubicBezTo>
                    <a:pt x="48" y="83"/>
                    <a:pt x="47" y="82"/>
                    <a:pt x="47" y="81"/>
                  </a:cubicBezTo>
                  <a:cubicBezTo>
                    <a:pt x="40" y="75"/>
                    <a:pt x="34" y="69"/>
                    <a:pt x="27" y="63"/>
                  </a:cubicBezTo>
                  <a:cubicBezTo>
                    <a:pt x="18" y="55"/>
                    <a:pt x="10" y="47"/>
                    <a:pt x="1" y="39"/>
                  </a:cubicBezTo>
                  <a:cubicBezTo>
                    <a:pt x="1" y="39"/>
                    <a:pt x="0" y="39"/>
                    <a:pt x="0" y="38"/>
                  </a:cubicBezTo>
                  <a:cubicBezTo>
                    <a:pt x="1" y="38"/>
                    <a:pt x="1" y="36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9" y="19"/>
                    <a:pt x="22" y="14"/>
                    <a:pt x="37" y="9"/>
                  </a:cubicBezTo>
                  <a:cubicBezTo>
                    <a:pt x="39" y="8"/>
                    <a:pt x="41" y="7"/>
                    <a:pt x="43" y="7"/>
                  </a:cubicBezTo>
                  <a:cubicBezTo>
                    <a:pt x="51" y="4"/>
                    <a:pt x="60" y="0"/>
                    <a:pt x="66" y="0"/>
                  </a:cubicBezTo>
                  <a:cubicBezTo>
                    <a:pt x="71" y="0"/>
                    <a:pt x="74" y="2"/>
                    <a:pt x="76" y="29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8" y="51"/>
                    <a:pt x="59" y="69"/>
                    <a:pt x="49" y="8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3139" y="3873"/>
              <a:ext cx="69" cy="18"/>
            </a:xfrm>
            <a:custGeom>
              <a:avLst/>
              <a:gdLst>
                <a:gd name="T0" fmla="*/ 41 w 97"/>
                <a:gd name="T1" fmla="*/ 25 h 25"/>
                <a:gd name="T2" fmla="*/ 31 w 97"/>
                <a:gd name="T3" fmla="*/ 25 h 25"/>
                <a:gd name="T4" fmla="*/ 21 w 97"/>
                <a:gd name="T5" fmla="*/ 23 h 25"/>
                <a:gd name="T6" fmla="*/ 15 w 97"/>
                <a:gd name="T7" fmla="*/ 21 h 25"/>
                <a:gd name="T8" fmla="*/ 3 w 97"/>
                <a:gd name="T9" fmla="*/ 14 h 25"/>
                <a:gd name="T10" fmla="*/ 2 w 97"/>
                <a:gd name="T11" fmla="*/ 0 h 25"/>
                <a:gd name="T12" fmla="*/ 6 w 97"/>
                <a:gd name="T13" fmla="*/ 0 h 25"/>
                <a:gd name="T14" fmla="*/ 20 w 97"/>
                <a:gd name="T15" fmla="*/ 0 h 25"/>
                <a:gd name="T16" fmla="*/ 34 w 97"/>
                <a:gd name="T17" fmla="*/ 0 h 25"/>
                <a:gd name="T18" fmla="*/ 97 w 97"/>
                <a:gd name="T19" fmla="*/ 11 h 25"/>
                <a:gd name="T20" fmla="*/ 41 w 97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25">
                  <a:moveTo>
                    <a:pt x="41" y="25"/>
                  </a:moveTo>
                  <a:cubicBezTo>
                    <a:pt x="38" y="25"/>
                    <a:pt x="35" y="25"/>
                    <a:pt x="31" y="25"/>
                  </a:cubicBezTo>
                  <a:cubicBezTo>
                    <a:pt x="28" y="24"/>
                    <a:pt x="24" y="24"/>
                    <a:pt x="21" y="23"/>
                  </a:cubicBezTo>
                  <a:cubicBezTo>
                    <a:pt x="19" y="22"/>
                    <a:pt x="17" y="22"/>
                    <a:pt x="15" y="21"/>
                  </a:cubicBezTo>
                  <a:cubicBezTo>
                    <a:pt x="11" y="20"/>
                    <a:pt x="5" y="19"/>
                    <a:pt x="3" y="14"/>
                  </a:cubicBezTo>
                  <a:cubicBezTo>
                    <a:pt x="0" y="10"/>
                    <a:pt x="1" y="4"/>
                    <a:pt x="2" y="0"/>
                  </a:cubicBezTo>
                  <a:cubicBezTo>
                    <a:pt x="3" y="0"/>
                    <a:pt x="6" y="0"/>
                    <a:pt x="6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5" y="0"/>
                    <a:pt x="30" y="0"/>
                    <a:pt x="34" y="0"/>
                  </a:cubicBezTo>
                  <a:cubicBezTo>
                    <a:pt x="58" y="0"/>
                    <a:pt x="78" y="2"/>
                    <a:pt x="97" y="11"/>
                  </a:cubicBezTo>
                  <a:cubicBezTo>
                    <a:pt x="82" y="21"/>
                    <a:pt x="64" y="25"/>
                    <a:pt x="41" y="2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3177" y="3920"/>
              <a:ext cx="28" cy="15"/>
            </a:xfrm>
            <a:custGeom>
              <a:avLst/>
              <a:gdLst>
                <a:gd name="T0" fmla="*/ 22 w 39"/>
                <a:gd name="T1" fmla="*/ 22 h 22"/>
                <a:gd name="T2" fmla="*/ 3 w 39"/>
                <a:gd name="T3" fmla="*/ 15 h 22"/>
                <a:gd name="T4" fmla="*/ 2 w 39"/>
                <a:gd name="T5" fmla="*/ 0 h 22"/>
                <a:gd name="T6" fmla="*/ 18 w 39"/>
                <a:gd name="T7" fmla="*/ 9 h 22"/>
                <a:gd name="T8" fmla="*/ 22 w 39"/>
                <a:gd name="T9" fmla="*/ 11 h 22"/>
                <a:gd name="T10" fmla="*/ 39 w 39"/>
                <a:gd name="T11" fmla="*/ 20 h 22"/>
                <a:gd name="T12" fmla="*/ 22 w 3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2">
                  <a:moveTo>
                    <a:pt x="22" y="22"/>
                  </a:moveTo>
                  <a:cubicBezTo>
                    <a:pt x="16" y="22"/>
                    <a:pt x="7" y="21"/>
                    <a:pt x="3" y="15"/>
                  </a:cubicBezTo>
                  <a:cubicBezTo>
                    <a:pt x="1" y="12"/>
                    <a:pt x="0" y="6"/>
                    <a:pt x="2" y="0"/>
                  </a:cubicBezTo>
                  <a:cubicBezTo>
                    <a:pt x="7" y="4"/>
                    <a:pt x="13" y="6"/>
                    <a:pt x="18" y="9"/>
                  </a:cubicBezTo>
                  <a:cubicBezTo>
                    <a:pt x="20" y="10"/>
                    <a:pt x="21" y="10"/>
                    <a:pt x="22" y="11"/>
                  </a:cubicBezTo>
                  <a:cubicBezTo>
                    <a:pt x="27" y="14"/>
                    <a:pt x="33" y="17"/>
                    <a:pt x="39" y="20"/>
                  </a:cubicBezTo>
                  <a:cubicBezTo>
                    <a:pt x="32" y="21"/>
                    <a:pt x="27" y="22"/>
                    <a:pt x="22" y="2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3108" y="1444"/>
              <a:ext cx="886" cy="550"/>
            </a:xfrm>
            <a:custGeom>
              <a:avLst/>
              <a:gdLst>
                <a:gd name="T0" fmla="*/ 297 w 1246"/>
                <a:gd name="T1" fmla="*/ 764 h 773"/>
                <a:gd name="T2" fmla="*/ 272 w 1246"/>
                <a:gd name="T3" fmla="*/ 764 h 773"/>
                <a:gd name="T4" fmla="*/ 237 w 1246"/>
                <a:gd name="T5" fmla="*/ 769 h 773"/>
                <a:gd name="T6" fmla="*/ 210 w 1246"/>
                <a:gd name="T7" fmla="*/ 742 h 773"/>
                <a:gd name="T8" fmla="*/ 181 w 1246"/>
                <a:gd name="T9" fmla="*/ 676 h 773"/>
                <a:gd name="T10" fmla="*/ 174 w 1246"/>
                <a:gd name="T11" fmla="*/ 632 h 773"/>
                <a:gd name="T12" fmla="*/ 145 w 1246"/>
                <a:gd name="T13" fmla="*/ 561 h 773"/>
                <a:gd name="T14" fmla="*/ 116 w 1246"/>
                <a:gd name="T15" fmla="*/ 559 h 773"/>
                <a:gd name="T16" fmla="*/ 91 w 1246"/>
                <a:gd name="T17" fmla="*/ 574 h 773"/>
                <a:gd name="T18" fmla="*/ 104 w 1246"/>
                <a:gd name="T19" fmla="*/ 523 h 773"/>
                <a:gd name="T20" fmla="*/ 140 w 1246"/>
                <a:gd name="T21" fmla="*/ 417 h 773"/>
                <a:gd name="T22" fmla="*/ 117 w 1246"/>
                <a:gd name="T23" fmla="*/ 397 h 773"/>
                <a:gd name="T24" fmla="*/ 111 w 1246"/>
                <a:gd name="T25" fmla="*/ 397 h 773"/>
                <a:gd name="T26" fmla="*/ 12 w 1246"/>
                <a:gd name="T27" fmla="*/ 190 h 773"/>
                <a:gd name="T28" fmla="*/ 2 w 1246"/>
                <a:gd name="T29" fmla="*/ 127 h 773"/>
                <a:gd name="T30" fmla="*/ 21 w 1246"/>
                <a:gd name="T31" fmla="*/ 0 h 773"/>
                <a:gd name="T32" fmla="*/ 223 w 1246"/>
                <a:gd name="T33" fmla="*/ 42 h 773"/>
                <a:gd name="T34" fmla="*/ 1019 w 1246"/>
                <a:gd name="T35" fmla="*/ 140 h 773"/>
                <a:gd name="T36" fmla="*/ 1233 w 1246"/>
                <a:gd name="T37" fmla="*/ 152 h 773"/>
                <a:gd name="T38" fmla="*/ 1246 w 1246"/>
                <a:gd name="T39" fmla="*/ 153 h 773"/>
                <a:gd name="T40" fmla="*/ 1245 w 1246"/>
                <a:gd name="T41" fmla="*/ 168 h 773"/>
                <a:gd name="T42" fmla="*/ 1234 w 1246"/>
                <a:gd name="T43" fmla="*/ 402 h 773"/>
                <a:gd name="T44" fmla="*/ 1230 w 1246"/>
                <a:gd name="T45" fmla="*/ 475 h 773"/>
                <a:gd name="T46" fmla="*/ 1222 w 1246"/>
                <a:gd name="T47" fmla="*/ 651 h 773"/>
                <a:gd name="T48" fmla="*/ 1219 w 1246"/>
                <a:gd name="T49" fmla="*/ 673 h 773"/>
                <a:gd name="T50" fmla="*/ 1215 w 1246"/>
                <a:gd name="T51" fmla="*/ 773 h 773"/>
                <a:gd name="T52" fmla="*/ 1129 w 1246"/>
                <a:gd name="T53" fmla="*/ 767 h 773"/>
                <a:gd name="T54" fmla="*/ 786 w 1246"/>
                <a:gd name="T55" fmla="*/ 744 h 773"/>
                <a:gd name="T56" fmla="*/ 588 w 1246"/>
                <a:gd name="T57" fmla="*/ 730 h 773"/>
                <a:gd name="T58" fmla="*/ 450 w 1246"/>
                <a:gd name="T59" fmla="*/ 721 h 773"/>
                <a:gd name="T60" fmla="*/ 434 w 1246"/>
                <a:gd name="T61" fmla="*/ 739 h 773"/>
                <a:gd name="T62" fmla="*/ 434 w 1246"/>
                <a:gd name="T63" fmla="*/ 772 h 773"/>
                <a:gd name="T64" fmla="*/ 394 w 1246"/>
                <a:gd name="T65" fmla="*/ 770 h 773"/>
                <a:gd name="T66" fmla="*/ 361 w 1246"/>
                <a:gd name="T67" fmla="*/ 77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6" h="773">
                  <a:moveTo>
                    <a:pt x="335" y="773"/>
                  </a:moveTo>
                  <a:cubicBezTo>
                    <a:pt x="320" y="773"/>
                    <a:pt x="308" y="771"/>
                    <a:pt x="297" y="764"/>
                  </a:cubicBezTo>
                  <a:cubicBezTo>
                    <a:pt x="294" y="762"/>
                    <a:pt x="290" y="761"/>
                    <a:pt x="286" y="761"/>
                  </a:cubicBezTo>
                  <a:cubicBezTo>
                    <a:pt x="281" y="761"/>
                    <a:pt x="276" y="763"/>
                    <a:pt x="272" y="764"/>
                  </a:cubicBezTo>
                  <a:cubicBezTo>
                    <a:pt x="262" y="767"/>
                    <a:pt x="252" y="769"/>
                    <a:pt x="239" y="769"/>
                  </a:cubicBezTo>
                  <a:cubicBezTo>
                    <a:pt x="237" y="769"/>
                    <a:pt x="237" y="769"/>
                    <a:pt x="237" y="769"/>
                  </a:cubicBezTo>
                  <a:cubicBezTo>
                    <a:pt x="224" y="768"/>
                    <a:pt x="214" y="768"/>
                    <a:pt x="212" y="766"/>
                  </a:cubicBezTo>
                  <a:cubicBezTo>
                    <a:pt x="209" y="763"/>
                    <a:pt x="210" y="752"/>
                    <a:pt x="210" y="742"/>
                  </a:cubicBezTo>
                  <a:cubicBezTo>
                    <a:pt x="211" y="719"/>
                    <a:pt x="205" y="702"/>
                    <a:pt x="189" y="689"/>
                  </a:cubicBezTo>
                  <a:cubicBezTo>
                    <a:pt x="185" y="685"/>
                    <a:pt x="182" y="681"/>
                    <a:pt x="181" y="676"/>
                  </a:cubicBezTo>
                  <a:cubicBezTo>
                    <a:pt x="180" y="671"/>
                    <a:pt x="180" y="665"/>
                    <a:pt x="179" y="660"/>
                  </a:cubicBezTo>
                  <a:cubicBezTo>
                    <a:pt x="177" y="651"/>
                    <a:pt x="176" y="641"/>
                    <a:pt x="174" y="632"/>
                  </a:cubicBezTo>
                  <a:cubicBezTo>
                    <a:pt x="174" y="628"/>
                    <a:pt x="173" y="624"/>
                    <a:pt x="172" y="620"/>
                  </a:cubicBezTo>
                  <a:cubicBezTo>
                    <a:pt x="169" y="599"/>
                    <a:pt x="166" y="577"/>
                    <a:pt x="145" y="561"/>
                  </a:cubicBezTo>
                  <a:cubicBezTo>
                    <a:pt x="141" y="557"/>
                    <a:pt x="135" y="554"/>
                    <a:pt x="129" y="554"/>
                  </a:cubicBezTo>
                  <a:cubicBezTo>
                    <a:pt x="125" y="554"/>
                    <a:pt x="121" y="555"/>
                    <a:pt x="116" y="559"/>
                  </a:cubicBezTo>
                  <a:cubicBezTo>
                    <a:pt x="108" y="564"/>
                    <a:pt x="100" y="568"/>
                    <a:pt x="91" y="574"/>
                  </a:cubicBezTo>
                  <a:cubicBezTo>
                    <a:pt x="91" y="574"/>
                    <a:pt x="91" y="574"/>
                    <a:pt x="91" y="574"/>
                  </a:cubicBezTo>
                  <a:cubicBezTo>
                    <a:pt x="92" y="569"/>
                    <a:pt x="93" y="564"/>
                    <a:pt x="94" y="559"/>
                  </a:cubicBezTo>
                  <a:cubicBezTo>
                    <a:pt x="96" y="546"/>
                    <a:pt x="98" y="534"/>
                    <a:pt x="104" y="523"/>
                  </a:cubicBezTo>
                  <a:cubicBezTo>
                    <a:pt x="107" y="515"/>
                    <a:pt x="112" y="508"/>
                    <a:pt x="116" y="500"/>
                  </a:cubicBezTo>
                  <a:cubicBezTo>
                    <a:pt x="130" y="476"/>
                    <a:pt x="144" y="450"/>
                    <a:pt x="140" y="417"/>
                  </a:cubicBezTo>
                  <a:cubicBezTo>
                    <a:pt x="139" y="409"/>
                    <a:pt x="137" y="396"/>
                    <a:pt x="121" y="396"/>
                  </a:cubicBezTo>
                  <a:cubicBezTo>
                    <a:pt x="120" y="396"/>
                    <a:pt x="119" y="397"/>
                    <a:pt x="117" y="397"/>
                  </a:cubicBezTo>
                  <a:cubicBezTo>
                    <a:pt x="116" y="397"/>
                    <a:pt x="116" y="397"/>
                    <a:pt x="116" y="397"/>
                  </a:cubicBezTo>
                  <a:cubicBezTo>
                    <a:pt x="115" y="397"/>
                    <a:pt x="113" y="397"/>
                    <a:pt x="111" y="397"/>
                  </a:cubicBezTo>
                  <a:cubicBezTo>
                    <a:pt x="107" y="397"/>
                    <a:pt x="105" y="396"/>
                    <a:pt x="102" y="392"/>
                  </a:cubicBezTo>
                  <a:cubicBezTo>
                    <a:pt x="66" y="335"/>
                    <a:pt x="27" y="268"/>
                    <a:pt x="12" y="190"/>
                  </a:cubicBezTo>
                  <a:cubicBezTo>
                    <a:pt x="11" y="185"/>
                    <a:pt x="9" y="179"/>
                    <a:pt x="8" y="173"/>
                  </a:cubicBezTo>
                  <a:cubicBezTo>
                    <a:pt x="4" y="157"/>
                    <a:pt x="0" y="143"/>
                    <a:pt x="2" y="127"/>
                  </a:cubicBezTo>
                  <a:cubicBezTo>
                    <a:pt x="8" y="96"/>
                    <a:pt x="12" y="63"/>
                    <a:pt x="16" y="32"/>
                  </a:cubicBezTo>
                  <a:cubicBezTo>
                    <a:pt x="18" y="21"/>
                    <a:pt x="19" y="11"/>
                    <a:pt x="21" y="0"/>
                  </a:cubicBezTo>
                  <a:cubicBezTo>
                    <a:pt x="40" y="4"/>
                    <a:pt x="59" y="8"/>
                    <a:pt x="79" y="12"/>
                  </a:cubicBezTo>
                  <a:cubicBezTo>
                    <a:pt x="126" y="22"/>
                    <a:pt x="175" y="33"/>
                    <a:pt x="223" y="42"/>
                  </a:cubicBezTo>
                  <a:cubicBezTo>
                    <a:pt x="332" y="63"/>
                    <a:pt x="449" y="82"/>
                    <a:pt x="592" y="99"/>
                  </a:cubicBezTo>
                  <a:cubicBezTo>
                    <a:pt x="720" y="115"/>
                    <a:pt x="856" y="128"/>
                    <a:pt x="1019" y="140"/>
                  </a:cubicBezTo>
                  <a:cubicBezTo>
                    <a:pt x="1066" y="143"/>
                    <a:pt x="1114" y="146"/>
                    <a:pt x="1161" y="148"/>
                  </a:cubicBezTo>
                  <a:cubicBezTo>
                    <a:pt x="1185" y="149"/>
                    <a:pt x="1209" y="150"/>
                    <a:pt x="1233" y="152"/>
                  </a:cubicBezTo>
                  <a:cubicBezTo>
                    <a:pt x="1237" y="152"/>
                    <a:pt x="1242" y="152"/>
                    <a:pt x="1246" y="153"/>
                  </a:cubicBezTo>
                  <a:cubicBezTo>
                    <a:pt x="1246" y="153"/>
                    <a:pt x="1246" y="153"/>
                    <a:pt x="1246" y="153"/>
                  </a:cubicBezTo>
                  <a:cubicBezTo>
                    <a:pt x="1246" y="153"/>
                    <a:pt x="1246" y="153"/>
                    <a:pt x="1246" y="153"/>
                  </a:cubicBezTo>
                  <a:cubicBezTo>
                    <a:pt x="1246" y="158"/>
                    <a:pt x="1245" y="163"/>
                    <a:pt x="1245" y="168"/>
                  </a:cubicBezTo>
                  <a:cubicBezTo>
                    <a:pt x="1243" y="209"/>
                    <a:pt x="1241" y="249"/>
                    <a:pt x="1239" y="290"/>
                  </a:cubicBezTo>
                  <a:cubicBezTo>
                    <a:pt x="1238" y="327"/>
                    <a:pt x="1236" y="365"/>
                    <a:pt x="1234" y="402"/>
                  </a:cubicBezTo>
                  <a:cubicBezTo>
                    <a:pt x="1234" y="415"/>
                    <a:pt x="1233" y="427"/>
                    <a:pt x="1232" y="439"/>
                  </a:cubicBezTo>
                  <a:cubicBezTo>
                    <a:pt x="1232" y="451"/>
                    <a:pt x="1231" y="463"/>
                    <a:pt x="1230" y="475"/>
                  </a:cubicBezTo>
                  <a:cubicBezTo>
                    <a:pt x="1228" y="518"/>
                    <a:pt x="1227" y="560"/>
                    <a:pt x="1225" y="602"/>
                  </a:cubicBezTo>
                  <a:cubicBezTo>
                    <a:pt x="1222" y="651"/>
                    <a:pt x="1222" y="651"/>
                    <a:pt x="1222" y="651"/>
                  </a:cubicBezTo>
                  <a:cubicBezTo>
                    <a:pt x="1219" y="657"/>
                    <a:pt x="1219" y="663"/>
                    <a:pt x="1219" y="669"/>
                  </a:cubicBezTo>
                  <a:cubicBezTo>
                    <a:pt x="1219" y="670"/>
                    <a:pt x="1219" y="671"/>
                    <a:pt x="1219" y="673"/>
                  </a:cubicBezTo>
                  <a:cubicBezTo>
                    <a:pt x="1218" y="699"/>
                    <a:pt x="1217" y="725"/>
                    <a:pt x="1216" y="751"/>
                  </a:cubicBezTo>
                  <a:cubicBezTo>
                    <a:pt x="1215" y="773"/>
                    <a:pt x="1215" y="773"/>
                    <a:pt x="1215" y="773"/>
                  </a:cubicBezTo>
                  <a:cubicBezTo>
                    <a:pt x="1207" y="772"/>
                    <a:pt x="1200" y="772"/>
                    <a:pt x="1192" y="771"/>
                  </a:cubicBezTo>
                  <a:cubicBezTo>
                    <a:pt x="1171" y="770"/>
                    <a:pt x="1150" y="769"/>
                    <a:pt x="1129" y="767"/>
                  </a:cubicBezTo>
                  <a:cubicBezTo>
                    <a:pt x="1059" y="763"/>
                    <a:pt x="989" y="758"/>
                    <a:pt x="919" y="753"/>
                  </a:cubicBezTo>
                  <a:cubicBezTo>
                    <a:pt x="786" y="744"/>
                    <a:pt x="786" y="744"/>
                    <a:pt x="786" y="744"/>
                  </a:cubicBezTo>
                  <a:cubicBezTo>
                    <a:pt x="742" y="741"/>
                    <a:pt x="698" y="737"/>
                    <a:pt x="654" y="734"/>
                  </a:cubicBezTo>
                  <a:cubicBezTo>
                    <a:pt x="632" y="733"/>
                    <a:pt x="610" y="732"/>
                    <a:pt x="588" y="730"/>
                  </a:cubicBezTo>
                  <a:cubicBezTo>
                    <a:pt x="544" y="727"/>
                    <a:pt x="498" y="724"/>
                    <a:pt x="453" y="721"/>
                  </a:cubicBezTo>
                  <a:cubicBezTo>
                    <a:pt x="452" y="721"/>
                    <a:pt x="451" y="721"/>
                    <a:pt x="450" y="721"/>
                  </a:cubicBezTo>
                  <a:cubicBezTo>
                    <a:pt x="448" y="721"/>
                    <a:pt x="442" y="721"/>
                    <a:pt x="438" y="725"/>
                  </a:cubicBezTo>
                  <a:cubicBezTo>
                    <a:pt x="434" y="729"/>
                    <a:pt x="434" y="734"/>
                    <a:pt x="434" y="739"/>
                  </a:cubicBezTo>
                  <a:cubicBezTo>
                    <a:pt x="434" y="748"/>
                    <a:pt x="434" y="757"/>
                    <a:pt x="434" y="766"/>
                  </a:cubicBezTo>
                  <a:cubicBezTo>
                    <a:pt x="434" y="768"/>
                    <a:pt x="434" y="770"/>
                    <a:pt x="434" y="772"/>
                  </a:cubicBezTo>
                  <a:cubicBezTo>
                    <a:pt x="433" y="771"/>
                    <a:pt x="433" y="771"/>
                    <a:pt x="433" y="771"/>
                  </a:cubicBezTo>
                  <a:cubicBezTo>
                    <a:pt x="420" y="771"/>
                    <a:pt x="407" y="770"/>
                    <a:pt x="394" y="770"/>
                  </a:cubicBezTo>
                  <a:cubicBezTo>
                    <a:pt x="388" y="770"/>
                    <a:pt x="382" y="770"/>
                    <a:pt x="376" y="771"/>
                  </a:cubicBezTo>
                  <a:cubicBezTo>
                    <a:pt x="371" y="771"/>
                    <a:pt x="366" y="771"/>
                    <a:pt x="361" y="772"/>
                  </a:cubicBezTo>
                  <a:cubicBezTo>
                    <a:pt x="352" y="773"/>
                    <a:pt x="344" y="773"/>
                    <a:pt x="335" y="77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2291" y="1610"/>
              <a:ext cx="717" cy="602"/>
            </a:xfrm>
            <a:custGeom>
              <a:avLst/>
              <a:gdLst>
                <a:gd name="T0" fmla="*/ 829 w 1009"/>
                <a:gd name="T1" fmla="*/ 846 h 847"/>
                <a:gd name="T2" fmla="*/ 802 w 1009"/>
                <a:gd name="T3" fmla="*/ 841 h 847"/>
                <a:gd name="T4" fmla="*/ 572 w 1009"/>
                <a:gd name="T5" fmla="*/ 799 h 847"/>
                <a:gd name="T6" fmla="*/ 500 w 1009"/>
                <a:gd name="T7" fmla="*/ 786 h 847"/>
                <a:gd name="T8" fmla="*/ 410 w 1009"/>
                <a:gd name="T9" fmla="*/ 757 h 847"/>
                <a:gd name="T10" fmla="*/ 368 w 1009"/>
                <a:gd name="T11" fmla="*/ 745 h 847"/>
                <a:gd name="T12" fmla="*/ 180 w 1009"/>
                <a:gd name="T13" fmla="*/ 688 h 847"/>
                <a:gd name="T14" fmla="*/ 107 w 1009"/>
                <a:gd name="T15" fmla="*/ 666 h 847"/>
                <a:gd name="T16" fmla="*/ 36 w 1009"/>
                <a:gd name="T17" fmla="*/ 645 h 847"/>
                <a:gd name="T18" fmla="*/ 7 w 1009"/>
                <a:gd name="T19" fmla="*/ 636 h 847"/>
                <a:gd name="T20" fmla="*/ 14 w 1009"/>
                <a:gd name="T21" fmla="*/ 589 h 847"/>
                <a:gd name="T22" fmla="*/ 24 w 1009"/>
                <a:gd name="T23" fmla="*/ 560 h 847"/>
                <a:gd name="T24" fmla="*/ 24 w 1009"/>
                <a:gd name="T25" fmla="*/ 551 h 847"/>
                <a:gd name="T26" fmla="*/ 25 w 1009"/>
                <a:gd name="T27" fmla="*/ 540 h 847"/>
                <a:gd name="T28" fmla="*/ 55 w 1009"/>
                <a:gd name="T29" fmla="*/ 443 h 847"/>
                <a:gd name="T30" fmla="*/ 161 w 1009"/>
                <a:gd name="T31" fmla="*/ 206 h 847"/>
                <a:gd name="T32" fmla="*/ 171 w 1009"/>
                <a:gd name="T33" fmla="*/ 181 h 847"/>
                <a:gd name="T34" fmla="*/ 212 w 1009"/>
                <a:gd name="T35" fmla="*/ 65 h 847"/>
                <a:gd name="T36" fmla="*/ 232 w 1009"/>
                <a:gd name="T37" fmla="*/ 8 h 847"/>
                <a:gd name="T38" fmla="*/ 235 w 1009"/>
                <a:gd name="T39" fmla="*/ 0 h 847"/>
                <a:gd name="T40" fmla="*/ 251 w 1009"/>
                <a:gd name="T41" fmla="*/ 4 h 847"/>
                <a:gd name="T42" fmla="*/ 309 w 1009"/>
                <a:gd name="T43" fmla="*/ 19 h 847"/>
                <a:gd name="T44" fmla="*/ 320 w 1009"/>
                <a:gd name="T45" fmla="*/ 26 h 847"/>
                <a:gd name="T46" fmla="*/ 345 w 1009"/>
                <a:gd name="T47" fmla="*/ 94 h 847"/>
                <a:gd name="T48" fmla="*/ 345 w 1009"/>
                <a:gd name="T49" fmla="*/ 106 h 847"/>
                <a:gd name="T50" fmla="*/ 345 w 1009"/>
                <a:gd name="T51" fmla="*/ 113 h 847"/>
                <a:gd name="T52" fmla="*/ 348 w 1009"/>
                <a:gd name="T53" fmla="*/ 130 h 847"/>
                <a:gd name="T54" fmla="*/ 363 w 1009"/>
                <a:gd name="T55" fmla="*/ 136 h 847"/>
                <a:gd name="T56" fmla="*/ 367 w 1009"/>
                <a:gd name="T57" fmla="*/ 136 h 847"/>
                <a:gd name="T58" fmla="*/ 397 w 1009"/>
                <a:gd name="T59" fmla="*/ 135 h 847"/>
                <a:gd name="T60" fmla="*/ 506 w 1009"/>
                <a:gd name="T61" fmla="*/ 155 h 847"/>
                <a:gd name="T62" fmla="*/ 513 w 1009"/>
                <a:gd name="T63" fmla="*/ 157 h 847"/>
                <a:gd name="T64" fmla="*/ 514 w 1009"/>
                <a:gd name="T65" fmla="*/ 157 h 847"/>
                <a:gd name="T66" fmla="*/ 691 w 1009"/>
                <a:gd name="T67" fmla="*/ 177 h 847"/>
                <a:gd name="T68" fmla="*/ 728 w 1009"/>
                <a:gd name="T69" fmla="*/ 176 h 847"/>
                <a:gd name="T70" fmla="*/ 751 w 1009"/>
                <a:gd name="T71" fmla="*/ 176 h 847"/>
                <a:gd name="T72" fmla="*/ 871 w 1009"/>
                <a:gd name="T73" fmla="*/ 194 h 847"/>
                <a:gd name="T74" fmla="*/ 881 w 1009"/>
                <a:gd name="T75" fmla="*/ 198 h 847"/>
                <a:gd name="T76" fmla="*/ 953 w 1009"/>
                <a:gd name="T77" fmla="*/ 212 h 847"/>
                <a:gd name="T78" fmla="*/ 971 w 1009"/>
                <a:gd name="T79" fmla="*/ 211 h 847"/>
                <a:gd name="T80" fmla="*/ 979 w 1009"/>
                <a:gd name="T81" fmla="*/ 227 h 847"/>
                <a:gd name="T82" fmla="*/ 1007 w 1009"/>
                <a:gd name="T83" fmla="*/ 282 h 847"/>
                <a:gd name="T84" fmla="*/ 1006 w 1009"/>
                <a:gd name="T85" fmla="*/ 294 h 847"/>
                <a:gd name="T86" fmla="*/ 985 w 1009"/>
                <a:gd name="T87" fmla="*/ 331 h 847"/>
                <a:gd name="T88" fmla="*/ 977 w 1009"/>
                <a:gd name="T89" fmla="*/ 346 h 847"/>
                <a:gd name="T90" fmla="*/ 975 w 1009"/>
                <a:gd name="T91" fmla="*/ 351 h 847"/>
                <a:gd name="T92" fmla="*/ 910 w 1009"/>
                <a:gd name="T93" fmla="*/ 431 h 847"/>
                <a:gd name="T94" fmla="*/ 900 w 1009"/>
                <a:gd name="T95" fmla="*/ 445 h 847"/>
                <a:gd name="T96" fmla="*/ 898 w 1009"/>
                <a:gd name="T97" fmla="*/ 461 h 847"/>
                <a:gd name="T98" fmla="*/ 907 w 1009"/>
                <a:gd name="T99" fmla="*/ 507 h 847"/>
                <a:gd name="T100" fmla="*/ 917 w 1009"/>
                <a:gd name="T101" fmla="*/ 538 h 847"/>
                <a:gd name="T102" fmla="*/ 912 w 1009"/>
                <a:gd name="T103" fmla="*/ 554 h 847"/>
                <a:gd name="T104" fmla="*/ 897 w 1009"/>
                <a:gd name="T105" fmla="*/ 608 h 847"/>
                <a:gd name="T106" fmla="*/ 886 w 1009"/>
                <a:gd name="T107" fmla="*/ 637 h 847"/>
                <a:gd name="T108" fmla="*/ 873 w 1009"/>
                <a:gd name="T109" fmla="*/ 669 h 847"/>
                <a:gd name="T110" fmla="*/ 849 w 1009"/>
                <a:gd name="T111" fmla="*/ 781 h 847"/>
                <a:gd name="T112" fmla="*/ 836 w 1009"/>
                <a:gd name="T113" fmla="*/ 847 h 847"/>
                <a:gd name="T114" fmla="*/ 829 w 1009"/>
                <a:gd name="T115" fmla="*/ 846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9" h="847">
                  <a:moveTo>
                    <a:pt x="829" y="846"/>
                  </a:moveTo>
                  <a:cubicBezTo>
                    <a:pt x="820" y="845"/>
                    <a:pt x="811" y="843"/>
                    <a:pt x="802" y="841"/>
                  </a:cubicBezTo>
                  <a:cubicBezTo>
                    <a:pt x="725" y="827"/>
                    <a:pt x="649" y="813"/>
                    <a:pt x="572" y="799"/>
                  </a:cubicBezTo>
                  <a:cubicBezTo>
                    <a:pt x="500" y="786"/>
                    <a:pt x="500" y="786"/>
                    <a:pt x="500" y="786"/>
                  </a:cubicBezTo>
                  <a:cubicBezTo>
                    <a:pt x="471" y="775"/>
                    <a:pt x="440" y="766"/>
                    <a:pt x="410" y="757"/>
                  </a:cubicBezTo>
                  <a:cubicBezTo>
                    <a:pt x="396" y="753"/>
                    <a:pt x="382" y="749"/>
                    <a:pt x="368" y="745"/>
                  </a:cubicBezTo>
                  <a:cubicBezTo>
                    <a:pt x="305" y="725"/>
                    <a:pt x="242" y="706"/>
                    <a:pt x="180" y="688"/>
                  </a:cubicBezTo>
                  <a:cubicBezTo>
                    <a:pt x="156" y="681"/>
                    <a:pt x="131" y="673"/>
                    <a:pt x="107" y="666"/>
                  </a:cubicBezTo>
                  <a:cubicBezTo>
                    <a:pt x="84" y="659"/>
                    <a:pt x="60" y="652"/>
                    <a:pt x="36" y="645"/>
                  </a:cubicBezTo>
                  <a:cubicBezTo>
                    <a:pt x="7" y="636"/>
                    <a:pt x="7" y="636"/>
                    <a:pt x="7" y="636"/>
                  </a:cubicBezTo>
                  <a:cubicBezTo>
                    <a:pt x="0" y="617"/>
                    <a:pt x="2" y="602"/>
                    <a:pt x="14" y="589"/>
                  </a:cubicBezTo>
                  <a:cubicBezTo>
                    <a:pt x="23" y="579"/>
                    <a:pt x="24" y="568"/>
                    <a:pt x="24" y="560"/>
                  </a:cubicBezTo>
                  <a:cubicBezTo>
                    <a:pt x="24" y="557"/>
                    <a:pt x="24" y="554"/>
                    <a:pt x="24" y="551"/>
                  </a:cubicBezTo>
                  <a:cubicBezTo>
                    <a:pt x="25" y="548"/>
                    <a:pt x="25" y="544"/>
                    <a:pt x="25" y="540"/>
                  </a:cubicBezTo>
                  <a:cubicBezTo>
                    <a:pt x="24" y="508"/>
                    <a:pt x="33" y="479"/>
                    <a:pt x="55" y="443"/>
                  </a:cubicBezTo>
                  <a:cubicBezTo>
                    <a:pt x="101" y="369"/>
                    <a:pt x="132" y="286"/>
                    <a:pt x="161" y="206"/>
                  </a:cubicBezTo>
                  <a:cubicBezTo>
                    <a:pt x="164" y="198"/>
                    <a:pt x="168" y="189"/>
                    <a:pt x="171" y="181"/>
                  </a:cubicBezTo>
                  <a:cubicBezTo>
                    <a:pt x="185" y="143"/>
                    <a:pt x="199" y="103"/>
                    <a:pt x="212" y="65"/>
                  </a:cubicBezTo>
                  <a:cubicBezTo>
                    <a:pt x="219" y="46"/>
                    <a:pt x="225" y="27"/>
                    <a:pt x="232" y="8"/>
                  </a:cubicBezTo>
                  <a:cubicBezTo>
                    <a:pt x="233" y="6"/>
                    <a:pt x="234" y="3"/>
                    <a:pt x="235" y="0"/>
                  </a:cubicBezTo>
                  <a:cubicBezTo>
                    <a:pt x="241" y="2"/>
                    <a:pt x="246" y="3"/>
                    <a:pt x="251" y="4"/>
                  </a:cubicBezTo>
                  <a:cubicBezTo>
                    <a:pt x="270" y="9"/>
                    <a:pt x="290" y="14"/>
                    <a:pt x="309" y="19"/>
                  </a:cubicBezTo>
                  <a:cubicBezTo>
                    <a:pt x="314" y="20"/>
                    <a:pt x="317" y="22"/>
                    <a:pt x="320" y="26"/>
                  </a:cubicBezTo>
                  <a:cubicBezTo>
                    <a:pt x="336" y="43"/>
                    <a:pt x="350" y="65"/>
                    <a:pt x="345" y="94"/>
                  </a:cubicBezTo>
                  <a:cubicBezTo>
                    <a:pt x="344" y="98"/>
                    <a:pt x="345" y="102"/>
                    <a:pt x="345" y="106"/>
                  </a:cubicBezTo>
                  <a:cubicBezTo>
                    <a:pt x="345" y="108"/>
                    <a:pt x="345" y="111"/>
                    <a:pt x="345" y="113"/>
                  </a:cubicBezTo>
                  <a:cubicBezTo>
                    <a:pt x="344" y="121"/>
                    <a:pt x="345" y="126"/>
                    <a:pt x="348" y="130"/>
                  </a:cubicBezTo>
                  <a:cubicBezTo>
                    <a:pt x="352" y="134"/>
                    <a:pt x="356" y="136"/>
                    <a:pt x="363" y="136"/>
                  </a:cubicBezTo>
                  <a:cubicBezTo>
                    <a:pt x="364" y="136"/>
                    <a:pt x="366" y="136"/>
                    <a:pt x="367" y="136"/>
                  </a:cubicBezTo>
                  <a:cubicBezTo>
                    <a:pt x="377" y="135"/>
                    <a:pt x="387" y="135"/>
                    <a:pt x="397" y="135"/>
                  </a:cubicBezTo>
                  <a:cubicBezTo>
                    <a:pt x="439" y="135"/>
                    <a:pt x="474" y="141"/>
                    <a:pt x="506" y="155"/>
                  </a:cubicBezTo>
                  <a:cubicBezTo>
                    <a:pt x="509" y="156"/>
                    <a:pt x="511" y="156"/>
                    <a:pt x="513" y="157"/>
                  </a:cubicBezTo>
                  <a:cubicBezTo>
                    <a:pt x="514" y="157"/>
                    <a:pt x="514" y="157"/>
                    <a:pt x="514" y="157"/>
                  </a:cubicBezTo>
                  <a:cubicBezTo>
                    <a:pt x="579" y="171"/>
                    <a:pt x="637" y="177"/>
                    <a:pt x="691" y="177"/>
                  </a:cubicBezTo>
                  <a:cubicBezTo>
                    <a:pt x="703" y="177"/>
                    <a:pt x="716" y="177"/>
                    <a:pt x="728" y="176"/>
                  </a:cubicBezTo>
                  <a:cubicBezTo>
                    <a:pt x="736" y="176"/>
                    <a:pt x="743" y="176"/>
                    <a:pt x="751" y="176"/>
                  </a:cubicBezTo>
                  <a:cubicBezTo>
                    <a:pt x="791" y="176"/>
                    <a:pt x="830" y="182"/>
                    <a:pt x="871" y="194"/>
                  </a:cubicBezTo>
                  <a:cubicBezTo>
                    <a:pt x="874" y="195"/>
                    <a:pt x="877" y="196"/>
                    <a:pt x="881" y="198"/>
                  </a:cubicBezTo>
                  <a:cubicBezTo>
                    <a:pt x="904" y="205"/>
                    <a:pt x="927" y="212"/>
                    <a:pt x="953" y="212"/>
                  </a:cubicBezTo>
                  <a:cubicBezTo>
                    <a:pt x="959" y="212"/>
                    <a:pt x="965" y="212"/>
                    <a:pt x="971" y="211"/>
                  </a:cubicBezTo>
                  <a:cubicBezTo>
                    <a:pt x="973" y="216"/>
                    <a:pt x="976" y="222"/>
                    <a:pt x="979" y="227"/>
                  </a:cubicBezTo>
                  <a:cubicBezTo>
                    <a:pt x="988" y="245"/>
                    <a:pt x="997" y="264"/>
                    <a:pt x="1007" y="282"/>
                  </a:cubicBezTo>
                  <a:cubicBezTo>
                    <a:pt x="1009" y="287"/>
                    <a:pt x="1009" y="289"/>
                    <a:pt x="1006" y="294"/>
                  </a:cubicBezTo>
                  <a:cubicBezTo>
                    <a:pt x="998" y="306"/>
                    <a:pt x="992" y="319"/>
                    <a:pt x="985" y="331"/>
                  </a:cubicBezTo>
                  <a:cubicBezTo>
                    <a:pt x="983" y="336"/>
                    <a:pt x="980" y="341"/>
                    <a:pt x="977" y="346"/>
                  </a:cubicBezTo>
                  <a:cubicBezTo>
                    <a:pt x="975" y="351"/>
                    <a:pt x="975" y="351"/>
                    <a:pt x="975" y="351"/>
                  </a:cubicBezTo>
                  <a:cubicBezTo>
                    <a:pt x="958" y="383"/>
                    <a:pt x="942" y="413"/>
                    <a:pt x="910" y="431"/>
                  </a:cubicBezTo>
                  <a:cubicBezTo>
                    <a:pt x="907" y="433"/>
                    <a:pt x="900" y="438"/>
                    <a:pt x="900" y="445"/>
                  </a:cubicBezTo>
                  <a:cubicBezTo>
                    <a:pt x="900" y="450"/>
                    <a:pt x="899" y="456"/>
                    <a:pt x="898" y="461"/>
                  </a:cubicBezTo>
                  <a:cubicBezTo>
                    <a:pt x="896" y="476"/>
                    <a:pt x="894" y="492"/>
                    <a:pt x="907" y="507"/>
                  </a:cubicBezTo>
                  <a:cubicBezTo>
                    <a:pt x="915" y="517"/>
                    <a:pt x="921" y="527"/>
                    <a:pt x="917" y="538"/>
                  </a:cubicBezTo>
                  <a:cubicBezTo>
                    <a:pt x="916" y="543"/>
                    <a:pt x="914" y="549"/>
                    <a:pt x="912" y="554"/>
                  </a:cubicBezTo>
                  <a:cubicBezTo>
                    <a:pt x="907" y="572"/>
                    <a:pt x="902" y="590"/>
                    <a:pt x="897" y="608"/>
                  </a:cubicBezTo>
                  <a:cubicBezTo>
                    <a:pt x="895" y="618"/>
                    <a:pt x="890" y="627"/>
                    <a:pt x="886" y="637"/>
                  </a:cubicBezTo>
                  <a:cubicBezTo>
                    <a:pt x="881" y="647"/>
                    <a:pt x="876" y="657"/>
                    <a:pt x="873" y="669"/>
                  </a:cubicBezTo>
                  <a:cubicBezTo>
                    <a:pt x="864" y="706"/>
                    <a:pt x="856" y="745"/>
                    <a:pt x="849" y="781"/>
                  </a:cubicBezTo>
                  <a:cubicBezTo>
                    <a:pt x="845" y="803"/>
                    <a:pt x="841" y="825"/>
                    <a:pt x="836" y="847"/>
                  </a:cubicBezTo>
                  <a:cubicBezTo>
                    <a:pt x="834" y="847"/>
                    <a:pt x="831" y="846"/>
                    <a:pt x="829" y="846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2894" y="1426"/>
              <a:ext cx="522" cy="865"/>
            </a:xfrm>
            <a:custGeom>
              <a:avLst/>
              <a:gdLst>
                <a:gd name="T0" fmla="*/ 612 w 735"/>
                <a:gd name="T1" fmla="*/ 1208 h 1216"/>
                <a:gd name="T2" fmla="*/ 509 w 735"/>
                <a:gd name="T3" fmla="*/ 1194 h 1216"/>
                <a:gd name="T4" fmla="*/ 408 w 735"/>
                <a:gd name="T5" fmla="*/ 1180 h 1216"/>
                <a:gd name="T6" fmla="*/ 323 w 735"/>
                <a:gd name="T7" fmla="*/ 1167 h 1216"/>
                <a:gd name="T8" fmla="*/ 48 w 735"/>
                <a:gd name="T9" fmla="*/ 1116 h 1216"/>
                <a:gd name="T10" fmla="*/ 13 w 735"/>
                <a:gd name="T11" fmla="*/ 1042 h 1216"/>
                <a:gd name="T12" fmla="*/ 48 w 735"/>
                <a:gd name="T13" fmla="*/ 900 h 1216"/>
                <a:gd name="T14" fmla="*/ 76 w 735"/>
                <a:gd name="T15" fmla="*/ 816 h 1216"/>
                <a:gd name="T16" fmla="*/ 68 w 735"/>
                <a:gd name="T17" fmla="*/ 757 h 1216"/>
                <a:gd name="T18" fmla="*/ 64 w 735"/>
                <a:gd name="T19" fmla="*/ 704 h 1216"/>
                <a:gd name="T20" fmla="*/ 137 w 735"/>
                <a:gd name="T21" fmla="*/ 615 h 1216"/>
                <a:gd name="T22" fmla="*/ 148 w 735"/>
                <a:gd name="T23" fmla="*/ 595 h 1216"/>
                <a:gd name="T24" fmla="*/ 169 w 735"/>
                <a:gd name="T25" fmla="*/ 534 h 1216"/>
                <a:gd name="T26" fmla="*/ 132 w 735"/>
                <a:gd name="T27" fmla="*/ 461 h 1216"/>
                <a:gd name="T28" fmla="*/ 164 w 735"/>
                <a:gd name="T29" fmla="*/ 255 h 1216"/>
                <a:gd name="T30" fmla="*/ 225 w 735"/>
                <a:gd name="T31" fmla="*/ 0 h 1216"/>
                <a:gd name="T32" fmla="*/ 309 w 735"/>
                <a:gd name="T33" fmla="*/ 22 h 1216"/>
                <a:gd name="T34" fmla="*/ 291 w 735"/>
                <a:gd name="T35" fmla="*/ 150 h 1216"/>
                <a:gd name="T36" fmla="*/ 300 w 735"/>
                <a:gd name="T37" fmla="*/ 218 h 1216"/>
                <a:gd name="T38" fmla="*/ 412 w 735"/>
                <a:gd name="T39" fmla="*/ 435 h 1216"/>
                <a:gd name="T40" fmla="*/ 419 w 735"/>
                <a:gd name="T41" fmla="*/ 434 h 1216"/>
                <a:gd name="T42" fmla="*/ 428 w 735"/>
                <a:gd name="T43" fmla="*/ 444 h 1216"/>
                <a:gd name="T44" fmla="*/ 393 w 735"/>
                <a:gd name="T45" fmla="*/ 543 h 1216"/>
                <a:gd name="T46" fmla="*/ 375 w 735"/>
                <a:gd name="T47" fmla="*/ 611 h 1216"/>
                <a:gd name="T48" fmla="*/ 381 w 735"/>
                <a:gd name="T49" fmla="*/ 620 h 1216"/>
                <a:gd name="T50" fmla="*/ 399 w 735"/>
                <a:gd name="T51" fmla="*/ 610 h 1216"/>
                <a:gd name="T52" fmla="*/ 430 w 735"/>
                <a:gd name="T53" fmla="*/ 592 h 1216"/>
                <a:gd name="T54" fmla="*/ 461 w 735"/>
                <a:gd name="T55" fmla="*/ 647 h 1216"/>
                <a:gd name="T56" fmla="*/ 467 w 735"/>
                <a:gd name="T57" fmla="*/ 687 h 1216"/>
                <a:gd name="T58" fmla="*/ 482 w 735"/>
                <a:gd name="T59" fmla="*/ 723 h 1216"/>
                <a:gd name="T60" fmla="*/ 503 w 735"/>
                <a:gd name="T61" fmla="*/ 800 h 1216"/>
                <a:gd name="T62" fmla="*/ 540 w 735"/>
                <a:gd name="T63" fmla="*/ 806 h 1216"/>
                <a:gd name="T64" fmla="*/ 587 w 735"/>
                <a:gd name="T65" fmla="*/ 799 h 1216"/>
                <a:gd name="T66" fmla="*/ 636 w 735"/>
                <a:gd name="T67" fmla="*/ 811 h 1216"/>
                <a:gd name="T68" fmla="*/ 678 w 735"/>
                <a:gd name="T69" fmla="*/ 808 h 1216"/>
                <a:gd name="T70" fmla="*/ 733 w 735"/>
                <a:gd name="T71" fmla="*/ 809 h 1216"/>
                <a:gd name="T72" fmla="*/ 734 w 735"/>
                <a:gd name="T73" fmla="*/ 820 h 1216"/>
                <a:gd name="T74" fmla="*/ 688 w 735"/>
                <a:gd name="T75" fmla="*/ 1172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5" h="1216">
                  <a:moveTo>
                    <a:pt x="682" y="1216"/>
                  </a:moveTo>
                  <a:cubicBezTo>
                    <a:pt x="658" y="1215"/>
                    <a:pt x="635" y="1212"/>
                    <a:pt x="612" y="1208"/>
                  </a:cubicBezTo>
                  <a:cubicBezTo>
                    <a:pt x="600" y="1207"/>
                    <a:pt x="588" y="1205"/>
                    <a:pt x="576" y="1203"/>
                  </a:cubicBezTo>
                  <a:cubicBezTo>
                    <a:pt x="554" y="1201"/>
                    <a:pt x="531" y="1197"/>
                    <a:pt x="509" y="1194"/>
                  </a:cubicBezTo>
                  <a:cubicBezTo>
                    <a:pt x="488" y="1191"/>
                    <a:pt x="467" y="1188"/>
                    <a:pt x="446" y="1186"/>
                  </a:cubicBezTo>
                  <a:cubicBezTo>
                    <a:pt x="433" y="1184"/>
                    <a:pt x="421" y="1182"/>
                    <a:pt x="408" y="1180"/>
                  </a:cubicBezTo>
                  <a:cubicBezTo>
                    <a:pt x="385" y="1177"/>
                    <a:pt x="362" y="1173"/>
                    <a:pt x="338" y="1172"/>
                  </a:cubicBezTo>
                  <a:cubicBezTo>
                    <a:pt x="333" y="1168"/>
                    <a:pt x="328" y="1167"/>
                    <a:pt x="323" y="1167"/>
                  </a:cubicBezTo>
                  <a:cubicBezTo>
                    <a:pt x="322" y="1167"/>
                    <a:pt x="321" y="1167"/>
                    <a:pt x="320" y="1166"/>
                  </a:cubicBezTo>
                  <a:cubicBezTo>
                    <a:pt x="229" y="1149"/>
                    <a:pt x="137" y="1132"/>
                    <a:pt x="48" y="1116"/>
                  </a:cubicBezTo>
                  <a:cubicBezTo>
                    <a:pt x="0" y="1107"/>
                    <a:pt x="0" y="1107"/>
                    <a:pt x="0" y="1107"/>
                  </a:cubicBezTo>
                  <a:cubicBezTo>
                    <a:pt x="4" y="1085"/>
                    <a:pt x="9" y="1063"/>
                    <a:pt x="13" y="1042"/>
                  </a:cubicBezTo>
                  <a:cubicBezTo>
                    <a:pt x="20" y="1005"/>
                    <a:pt x="28" y="967"/>
                    <a:pt x="36" y="930"/>
                  </a:cubicBezTo>
                  <a:cubicBezTo>
                    <a:pt x="39" y="920"/>
                    <a:pt x="43" y="910"/>
                    <a:pt x="48" y="900"/>
                  </a:cubicBezTo>
                  <a:cubicBezTo>
                    <a:pt x="53" y="891"/>
                    <a:pt x="58" y="881"/>
                    <a:pt x="61" y="869"/>
                  </a:cubicBezTo>
                  <a:cubicBezTo>
                    <a:pt x="65" y="852"/>
                    <a:pt x="71" y="833"/>
                    <a:pt x="76" y="816"/>
                  </a:cubicBezTo>
                  <a:cubicBezTo>
                    <a:pt x="77" y="810"/>
                    <a:pt x="79" y="805"/>
                    <a:pt x="81" y="799"/>
                  </a:cubicBezTo>
                  <a:cubicBezTo>
                    <a:pt x="86" y="779"/>
                    <a:pt x="74" y="764"/>
                    <a:pt x="68" y="757"/>
                  </a:cubicBezTo>
                  <a:cubicBezTo>
                    <a:pt x="59" y="746"/>
                    <a:pt x="60" y="734"/>
                    <a:pt x="62" y="721"/>
                  </a:cubicBezTo>
                  <a:cubicBezTo>
                    <a:pt x="63" y="716"/>
                    <a:pt x="64" y="710"/>
                    <a:pt x="64" y="704"/>
                  </a:cubicBezTo>
                  <a:cubicBezTo>
                    <a:pt x="64" y="703"/>
                    <a:pt x="66" y="702"/>
                    <a:pt x="68" y="701"/>
                  </a:cubicBezTo>
                  <a:cubicBezTo>
                    <a:pt x="102" y="680"/>
                    <a:pt x="120" y="647"/>
                    <a:pt x="137" y="615"/>
                  </a:cubicBezTo>
                  <a:cubicBezTo>
                    <a:pt x="140" y="610"/>
                    <a:pt x="140" y="610"/>
                    <a:pt x="140" y="610"/>
                  </a:cubicBezTo>
                  <a:cubicBezTo>
                    <a:pt x="142" y="605"/>
                    <a:pt x="145" y="600"/>
                    <a:pt x="148" y="595"/>
                  </a:cubicBezTo>
                  <a:cubicBezTo>
                    <a:pt x="154" y="583"/>
                    <a:pt x="160" y="571"/>
                    <a:pt x="168" y="559"/>
                  </a:cubicBezTo>
                  <a:cubicBezTo>
                    <a:pt x="173" y="550"/>
                    <a:pt x="174" y="543"/>
                    <a:pt x="169" y="534"/>
                  </a:cubicBezTo>
                  <a:cubicBezTo>
                    <a:pt x="160" y="516"/>
                    <a:pt x="150" y="498"/>
                    <a:pt x="141" y="480"/>
                  </a:cubicBezTo>
                  <a:cubicBezTo>
                    <a:pt x="138" y="473"/>
                    <a:pt x="135" y="467"/>
                    <a:pt x="132" y="461"/>
                  </a:cubicBezTo>
                  <a:cubicBezTo>
                    <a:pt x="135" y="440"/>
                    <a:pt x="138" y="420"/>
                    <a:pt x="140" y="400"/>
                  </a:cubicBezTo>
                  <a:cubicBezTo>
                    <a:pt x="146" y="352"/>
                    <a:pt x="153" y="303"/>
                    <a:pt x="164" y="255"/>
                  </a:cubicBezTo>
                  <a:cubicBezTo>
                    <a:pt x="178" y="194"/>
                    <a:pt x="193" y="133"/>
                    <a:pt x="207" y="73"/>
                  </a:cubicBezTo>
                  <a:cubicBezTo>
                    <a:pt x="213" y="49"/>
                    <a:pt x="219" y="25"/>
                    <a:pt x="225" y="0"/>
                  </a:cubicBezTo>
                  <a:cubicBezTo>
                    <a:pt x="248" y="5"/>
                    <a:pt x="272" y="12"/>
                    <a:pt x="294" y="18"/>
                  </a:cubicBezTo>
                  <a:cubicBezTo>
                    <a:pt x="299" y="19"/>
                    <a:pt x="304" y="21"/>
                    <a:pt x="309" y="22"/>
                  </a:cubicBezTo>
                  <a:cubicBezTo>
                    <a:pt x="308" y="33"/>
                    <a:pt x="306" y="44"/>
                    <a:pt x="305" y="56"/>
                  </a:cubicBezTo>
                  <a:cubicBezTo>
                    <a:pt x="300" y="87"/>
                    <a:pt x="296" y="119"/>
                    <a:pt x="291" y="150"/>
                  </a:cubicBezTo>
                  <a:cubicBezTo>
                    <a:pt x="288" y="168"/>
                    <a:pt x="292" y="185"/>
                    <a:pt x="296" y="201"/>
                  </a:cubicBezTo>
                  <a:cubicBezTo>
                    <a:pt x="298" y="207"/>
                    <a:pt x="299" y="212"/>
                    <a:pt x="300" y="218"/>
                  </a:cubicBezTo>
                  <a:cubicBezTo>
                    <a:pt x="316" y="298"/>
                    <a:pt x="356" y="366"/>
                    <a:pt x="392" y="424"/>
                  </a:cubicBezTo>
                  <a:cubicBezTo>
                    <a:pt x="399" y="434"/>
                    <a:pt x="407" y="435"/>
                    <a:pt x="412" y="435"/>
                  </a:cubicBezTo>
                  <a:cubicBezTo>
                    <a:pt x="414" y="435"/>
                    <a:pt x="416" y="435"/>
                    <a:pt x="419" y="434"/>
                  </a:cubicBezTo>
                  <a:cubicBezTo>
                    <a:pt x="419" y="434"/>
                    <a:pt x="419" y="434"/>
                    <a:pt x="419" y="434"/>
                  </a:cubicBezTo>
                  <a:cubicBezTo>
                    <a:pt x="420" y="434"/>
                    <a:pt x="421" y="434"/>
                    <a:pt x="422" y="434"/>
                  </a:cubicBezTo>
                  <a:cubicBezTo>
                    <a:pt x="426" y="434"/>
                    <a:pt x="427" y="434"/>
                    <a:pt x="428" y="444"/>
                  </a:cubicBezTo>
                  <a:cubicBezTo>
                    <a:pt x="432" y="473"/>
                    <a:pt x="419" y="495"/>
                    <a:pt x="406" y="519"/>
                  </a:cubicBezTo>
                  <a:cubicBezTo>
                    <a:pt x="401" y="527"/>
                    <a:pt x="397" y="534"/>
                    <a:pt x="393" y="543"/>
                  </a:cubicBezTo>
                  <a:cubicBezTo>
                    <a:pt x="387" y="555"/>
                    <a:pt x="385" y="568"/>
                    <a:pt x="382" y="582"/>
                  </a:cubicBezTo>
                  <a:cubicBezTo>
                    <a:pt x="380" y="591"/>
                    <a:pt x="378" y="601"/>
                    <a:pt x="375" y="611"/>
                  </a:cubicBezTo>
                  <a:cubicBezTo>
                    <a:pt x="374" y="614"/>
                    <a:pt x="375" y="617"/>
                    <a:pt x="377" y="618"/>
                  </a:cubicBezTo>
                  <a:cubicBezTo>
                    <a:pt x="379" y="619"/>
                    <a:pt x="380" y="620"/>
                    <a:pt x="381" y="620"/>
                  </a:cubicBezTo>
                  <a:cubicBezTo>
                    <a:pt x="383" y="620"/>
                    <a:pt x="384" y="619"/>
                    <a:pt x="385" y="619"/>
                  </a:cubicBezTo>
                  <a:cubicBezTo>
                    <a:pt x="390" y="616"/>
                    <a:pt x="394" y="613"/>
                    <a:pt x="399" y="610"/>
                  </a:cubicBezTo>
                  <a:cubicBezTo>
                    <a:pt x="408" y="604"/>
                    <a:pt x="416" y="599"/>
                    <a:pt x="424" y="594"/>
                  </a:cubicBezTo>
                  <a:cubicBezTo>
                    <a:pt x="427" y="592"/>
                    <a:pt x="429" y="592"/>
                    <a:pt x="430" y="592"/>
                  </a:cubicBezTo>
                  <a:cubicBezTo>
                    <a:pt x="432" y="592"/>
                    <a:pt x="434" y="593"/>
                    <a:pt x="438" y="596"/>
                  </a:cubicBezTo>
                  <a:cubicBezTo>
                    <a:pt x="455" y="609"/>
                    <a:pt x="458" y="628"/>
                    <a:pt x="461" y="647"/>
                  </a:cubicBezTo>
                  <a:cubicBezTo>
                    <a:pt x="461" y="651"/>
                    <a:pt x="462" y="656"/>
                    <a:pt x="463" y="660"/>
                  </a:cubicBezTo>
                  <a:cubicBezTo>
                    <a:pt x="464" y="669"/>
                    <a:pt x="466" y="678"/>
                    <a:pt x="467" y="687"/>
                  </a:cubicBezTo>
                  <a:cubicBezTo>
                    <a:pt x="468" y="692"/>
                    <a:pt x="469" y="698"/>
                    <a:pt x="470" y="703"/>
                  </a:cubicBezTo>
                  <a:cubicBezTo>
                    <a:pt x="471" y="711"/>
                    <a:pt x="475" y="718"/>
                    <a:pt x="482" y="723"/>
                  </a:cubicBezTo>
                  <a:cubicBezTo>
                    <a:pt x="494" y="734"/>
                    <a:pt x="499" y="747"/>
                    <a:pt x="499" y="766"/>
                  </a:cubicBezTo>
                  <a:cubicBezTo>
                    <a:pt x="498" y="784"/>
                    <a:pt x="498" y="793"/>
                    <a:pt x="503" y="800"/>
                  </a:cubicBezTo>
                  <a:cubicBezTo>
                    <a:pt x="509" y="806"/>
                    <a:pt x="519" y="806"/>
                    <a:pt x="538" y="806"/>
                  </a:cubicBezTo>
                  <a:cubicBezTo>
                    <a:pt x="540" y="806"/>
                    <a:pt x="540" y="806"/>
                    <a:pt x="540" y="806"/>
                  </a:cubicBezTo>
                  <a:cubicBezTo>
                    <a:pt x="554" y="806"/>
                    <a:pt x="566" y="805"/>
                    <a:pt x="576" y="801"/>
                  </a:cubicBezTo>
                  <a:cubicBezTo>
                    <a:pt x="579" y="800"/>
                    <a:pt x="584" y="799"/>
                    <a:pt x="587" y="799"/>
                  </a:cubicBezTo>
                  <a:cubicBezTo>
                    <a:pt x="589" y="799"/>
                    <a:pt x="590" y="800"/>
                    <a:pt x="592" y="800"/>
                  </a:cubicBezTo>
                  <a:cubicBezTo>
                    <a:pt x="604" y="808"/>
                    <a:pt x="618" y="811"/>
                    <a:pt x="636" y="811"/>
                  </a:cubicBezTo>
                  <a:cubicBezTo>
                    <a:pt x="645" y="811"/>
                    <a:pt x="654" y="810"/>
                    <a:pt x="663" y="810"/>
                  </a:cubicBezTo>
                  <a:cubicBezTo>
                    <a:pt x="668" y="809"/>
                    <a:pt x="673" y="809"/>
                    <a:pt x="678" y="808"/>
                  </a:cubicBezTo>
                  <a:cubicBezTo>
                    <a:pt x="683" y="808"/>
                    <a:pt x="689" y="808"/>
                    <a:pt x="695" y="808"/>
                  </a:cubicBezTo>
                  <a:cubicBezTo>
                    <a:pt x="708" y="808"/>
                    <a:pt x="721" y="809"/>
                    <a:pt x="733" y="809"/>
                  </a:cubicBezTo>
                  <a:cubicBezTo>
                    <a:pt x="735" y="809"/>
                    <a:pt x="735" y="809"/>
                    <a:pt x="735" y="809"/>
                  </a:cubicBezTo>
                  <a:cubicBezTo>
                    <a:pt x="735" y="813"/>
                    <a:pt x="734" y="817"/>
                    <a:pt x="734" y="820"/>
                  </a:cubicBezTo>
                  <a:cubicBezTo>
                    <a:pt x="724" y="897"/>
                    <a:pt x="714" y="979"/>
                    <a:pt x="703" y="1061"/>
                  </a:cubicBezTo>
                  <a:cubicBezTo>
                    <a:pt x="698" y="1098"/>
                    <a:pt x="693" y="1136"/>
                    <a:pt x="688" y="1172"/>
                  </a:cubicBezTo>
                  <a:cubicBezTo>
                    <a:pt x="686" y="1187"/>
                    <a:pt x="684" y="1202"/>
                    <a:pt x="682" y="1216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4506" y="1510"/>
              <a:ext cx="555" cy="657"/>
            </a:xfrm>
            <a:custGeom>
              <a:avLst/>
              <a:gdLst>
                <a:gd name="T0" fmla="*/ 130 w 782"/>
                <a:gd name="T1" fmla="*/ 890 h 925"/>
                <a:gd name="T2" fmla="*/ 95 w 782"/>
                <a:gd name="T3" fmla="*/ 675 h 925"/>
                <a:gd name="T4" fmla="*/ 81 w 782"/>
                <a:gd name="T5" fmla="*/ 623 h 925"/>
                <a:gd name="T6" fmla="*/ 83 w 782"/>
                <a:gd name="T7" fmla="*/ 567 h 925"/>
                <a:gd name="T8" fmla="*/ 85 w 782"/>
                <a:gd name="T9" fmla="*/ 565 h 925"/>
                <a:gd name="T10" fmla="*/ 89 w 782"/>
                <a:gd name="T11" fmla="*/ 546 h 925"/>
                <a:gd name="T12" fmla="*/ 89 w 782"/>
                <a:gd name="T13" fmla="*/ 482 h 925"/>
                <a:gd name="T14" fmla="*/ 73 w 782"/>
                <a:gd name="T15" fmla="*/ 413 h 925"/>
                <a:gd name="T16" fmla="*/ 13 w 782"/>
                <a:gd name="T17" fmla="*/ 147 h 925"/>
                <a:gd name="T18" fmla="*/ 43 w 782"/>
                <a:gd name="T19" fmla="*/ 67 h 925"/>
                <a:gd name="T20" fmla="*/ 211 w 782"/>
                <a:gd name="T21" fmla="*/ 43 h 925"/>
                <a:gd name="T22" fmla="*/ 214 w 782"/>
                <a:gd name="T23" fmla="*/ 15 h 925"/>
                <a:gd name="T24" fmla="*/ 229 w 782"/>
                <a:gd name="T25" fmla="*/ 2 h 925"/>
                <a:gd name="T26" fmla="*/ 239 w 782"/>
                <a:gd name="T27" fmla="*/ 5 h 925"/>
                <a:gd name="T28" fmla="*/ 267 w 782"/>
                <a:gd name="T29" fmla="*/ 63 h 925"/>
                <a:gd name="T30" fmla="*/ 280 w 782"/>
                <a:gd name="T31" fmla="*/ 90 h 925"/>
                <a:gd name="T32" fmla="*/ 310 w 782"/>
                <a:gd name="T33" fmla="*/ 111 h 925"/>
                <a:gd name="T34" fmla="*/ 370 w 782"/>
                <a:gd name="T35" fmla="*/ 126 h 925"/>
                <a:gd name="T36" fmla="*/ 467 w 782"/>
                <a:gd name="T37" fmla="*/ 151 h 925"/>
                <a:gd name="T38" fmla="*/ 497 w 782"/>
                <a:gd name="T39" fmla="*/ 155 h 925"/>
                <a:gd name="T40" fmla="*/ 589 w 782"/>
                <a:gd name="T41" fmla="*/ 166 h 925"/>
                <a:gd name="T42" fmla="*/ 630 w 782"/>
                <a:gd name="T43" fmla="*/ 164 h 925"/>
                <a:gd name="T44" fmla="*/ 670 w 782"/>
                <a:gd name="T45" fmla="*/ 159 h 925"/>
                <a:gd name="T46" fmla="*/ 714 w 782"/>
                <a:gd name="T47" fmla="*/ 165 h 925"/>
                <a:gd name="T48" fmla="*/ 752 w 782"/>
                <a:gd name="T49" fmla="*/ 156 h 925"/>
                <a:gd name="T50" fmla="*/ 757 w 782"/>
                <a:gd name="T51" fmla="*/ 158 h 925"/>
                <a:gd name="T52" fmla="*/ 643 w 782"/>
                <a:gd name="T53" fmla="*/ 293 h 925"/>
                <a:gd name="T54" fmla="*/ 580 w 782"/>
                <a:gd name="T55" fmla="*/ 363 h 925"/>
                <a:gd name="T56" fmla="*/ 567 w 782"/>
                <a:gd name="T57" fmla="*/ 379 h 925"/>
                <a:gd name="T58" fmla="*/ 557 w 782"/>
                <a:gd name="T59" fmla="*/ 398 h 925"/>
                <a:gd name="T60" fmla="*/ 563 w 782"/>
                <a:gd name="T61" fmla="*/ 474 h 925"/>
                <a:gd name="T62" fmla="*/ 519 w 782"/>
                <a:gd name="T63" fmla="*/ 521 h 925"/>
                <a:gd name="T64" fmla="*/ 490 w 782"/>
                <a:gd name="T65" fmla="*/ 558 h 925"/>
                <a:gd name="T66" fmla="*/ 515 w 782"/>
                <a:gd name="T67" fmla="*/ 580 h 925"/>
                <a:gd name="T68" fmla="*/ 522 w 782"/>
                <a:gd name="T69" fmla="*/ 639 h 925"/>
                <a:gd name="T70" fmla="*/ 538 w 782"/>
                <a:gd name="T71" fmla="*/ 704 h 925"/>
                <a:gd name="T72" fmla="*/ 694 w 782"/>
                <a:gd name="T73" fmla="*/ 838 h 925"/>
                <a:gd name="T74" fmla="*/ 704 w 782"/>
                <a:gd name="T75" fmla="*/ 875 h 925"/>
                <a:gd name="T76" fmla="*/ 631 w 782"/>
                <a:gd name="T77" fmla="*/ 882 h 925"/>
                <a:gd name="T78" fmla="*/ 374 w 782"/>
                <a:gd name="T79" fmla="*/ 905 h 925"/>
                <a:gd name="T80" fmla="*/ 176 w 782"/>
                <a:gd name="T81" fmla="*/ 922 h 925"/>
                <a:gd name="T82" fmla="*/ 133 w 782"/>
                <a:gd name="T83" fmla="*/ 919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" h="925">
                  <a:moveTo>
                    <a:pt x="133" y="919"/>
                  </a:moveTo>
                  <a:cubicBezTo>
                    <a:pt x="132" y="909"/>
                    <a:pt x="131" y="900"/>
                    <a:pt x="130" y="890"/>
                  </a:cubicBezTo>
                  <a:cubicBezTo>
                    <a:pt x="129" y="886"/>
                    <a:pt x="129" y="886"/>
                    <a:pt x="129" y="886"/>
                  </a:cubicBezTo>
                  <a:cubicBezTo>
                    <a:pt x="118" y="817"/>
                    <a:pt x="107" y="745"/>
                    <a:pt x="95" y="675"/>
                  </a:cubicBezTo>
                  <a:cubicBezTo>
                    <a:pt x="94" y="672"/>
                    <a:pt x="94" y="668"/>
                    <a:pt x="93" y="664"/>
                  </a:cubicBezTo>
                  <a:cubicBezTo>
                    <a:pt x="92" y="650"/>
                    <a:pt x="90" y="636"/>
                    <a:pt x="81" y="623"/>
                  </a:cubicBezTo>
                  <a:cubicBezTo>
                    <a:pt x="70" y="607"/>
                    <a:pt x="65" y="600"/>
                    <a:pt x="65" y="594"/>
                  </a:cubicBezTo>
                  <a:cubicBezTo>
                    <a:pt x="66" y="588"/>
                    <a:pt x="72" y="581"/>
                    <a:pt x="83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6"/>
                    <a:pt x="85" y="566"/>
                    <a:pt x="85" y="565"/>
                  </a:cubicBezTo>
                  <a:cubicBezTo>
                    <a:pt x="90" y="560"/>
                    <a:pt x="90" y="554"/>
                    <a:pt x="89" y="549"/>
                  </a:cubicBezTo>
                  <a:cubicBezTo>
                    <a:pt x="89" y="548"/>
                    <a:pt x="89" y="547"/>
                    <a:pt x="89" y="546"/>
                  </a:cubicBezTo>
                  <a:cubicBezTo>
                    <a:pt x="89" y="538"/>
                    <a:pt x="89" y="529"/>
                    <a:pt x="89" y="521"/>
                  </a:cubicBezTo>
                  <a:cubicBezTo>
                    <a:pt x="89" y="508"/>
                    <a:pt x="89" y="495"/>
                    <a:pt x="89" y="482"/>
                  </a:cubicBezTo>
                  <a:cubicBezTo>
                    <a:pt x="90" y="465"/>
                    <a:pt x="87" y="448"/>
                    <a:pt x="80" y="430"/>
                  </a:cubicBezTo>
                  <a:cubicBezTo>
                    <a:pt x="78" y="424"/>
                    <a:pt x="76" y="419"/>
                    <a:pt x="73" y="413"/>
                  </a:cubicBezTo>
                  <a:cubicBezTo>
                    <a:pt x="67" y="397"/>
                    <a:pt x="60" y="380"/>
                    <a:pt x="57" y="362"/>
                  </a:cubicBezTo>
                  <a:cubicBezTo>
                    <a:pt x="44" y="290"/>
                    <a:pt x="30" y="218"/>
                    <a:pt x="13" y="147"/>
                  </a:cubicBezTo>
                  <a:cubicBezTo>
                    <a:pt x="8" y="123"/>
                    <a:pt x="2" y="96"/>
                    <a:pt x="0" y="68"/>
                  </a:cubicBezTo>
                  <a:cubicBezTo>
                    <a:pt x="15" y="68"/>
                    <a:pt x="29" y="67"/>
                    <a:pt x="43" y="67"/>
                  </a:cubicBezTo>
                  <a:cubicBezTo>
                    <a:pt x="91" y="66"/>
                    <a:pt x="141" y="64"/>
                    <a:pt x="190" y="63"/>
                  </a:cubicBezTo>
                  <a:cubicBezTo>
                    <a:pt x="204" y="63"/>
                    <a:pt x="211" y="57"/>
                    <a:pt x="211" y="43"/>
                  </a:cubicBezTo>
                  <a:cubicBezTo>
                    <a:pt x="211" y="39"/>
                    <a:pt x="212" y="34"/>
                    <a:pt x="212" y="30"/>
                  </a:cubicBezTo>
                  <a:cubicBezTo>
                    <a:pt x="213" y="25"/>
                    <a:pt x="214" y="20"/>
                    <a:pt x="214" y="15"/>
                  </a:cubicBezTo>
                  <a:cubicBezTo>
                    <a:pt x="214" y="9"/>
                    <a:pt x="215" y="7"/>
                    <a:pt x="221" y="5"/>
                  </a:cubicBezTo>
                  <a:cubicBezTo>
                    <a:pt x="224" y="4"/>
                    <a:pt x="227" y="3"/>
                    <a:pt x="229" y="2"/>
                  </a:cubicBezTo>
                  <a:cubicBezTo>
                    <a:pt x="232" y="1"/>
                    <a:pt x="235" y="0"/>
                    <a:pt x="236" y="0"/>
                  </a:cubicBezTo>
                  <a:cubicBezTo>
                    <a:pt x="237" y="1"/>
                    <a:pt x="238" y="3"/>
                    <a:pt x="239" y="5"/>
                  </a:cubicBezTo>
                  <a:cubicBezTo>
                    <a:pt x="240" y="7"/>
                    <a:pt x="241" y="11"/>
                    <a:pt x="243" y="14"/>
                  </a:cubicBezTo>
                  <a:cubicBezTo>
                    <a:pt x="251" y="30"/>
                    <a:pt x="259" y="47"/>
                    <a:pt x="267" y="63"/>
                  </a:cubicBezTo>
                  <a:cubicBezTo>
                    <a:pt x="271" y="71"/>
                    <a:pt x="275" y="79"/>
                    <a:pt x="279" y="88"/>
                  </a:cubicBezTo>
                  <a:cubicBezTo>
                    <a:pt x="279" y="88"/>
                    <a:pt x="280" y="89"/>
                    <a:pt x="280" y="90"/>
                  </a:cubicBezTo>
                  <a:cubicBezTo>
                    <a:pt x="281" y="94"/>
                    <a:pt x="283" y="98"/>
                    <a:pt x="288" y="100"/>
                  </a:cubicBezTo>
                  <a:cubicBezTo>
                    <a:pt x="295" y="103"/>
                    <a:pt x="302" y="107"/>
                    <a:pt x="310" y="111"/>
                  </a:cubicBezTo>
                  <a:cubicBezTo>
                    <a:pt x="325" y="119"/>
                    <a:pt x="341" y="127"/>
                    <a:pt x="358" y="127"/>
                  </a:cubicBezTo>
                  <a:cubicBezTo>
                    <a:pt x="362" y="127"/>
                    <a:pt x="366" y="127"/>
                    <a:pt x="370" y="126"/>
                  </a:cubicBezTo>
                  <a:cubicBezTo>
                    <a:pt x="377" y="124"/>
                    <a:pt x="384" y="124"/>
                    <a:pt x="391" y="124"/>
                  </a:cubicBezTo>
                  <a:cubicBezTo>
                    <a:pt x="419" y="124"/>
                    <a:pt x="445" y="138"/>
                    <a:pt x="467" y="151"/>
                  </a:cubicBezTo>
                  <a:cubicBezTo>
                    <a:pt x="472" y="154"/>
                    <a:pt x="478" y="157"/>
                    <a:pt x="486" y="157"/>
                  </a:cubicBezTo>
                  <a:cubicBezTo>
                    <a:pt x="489" y="157"/>
                    <a:pt x="493" y="156"/>
                    <a:pt x="497" y="155"/>
                  </a:cubicBezTo>
                  <a:cubicBezTo>
                    <a:pt x="509" y="150"/>
                    <a:pt x="521" y="148"/>
                    <a:pt x="533" y="148"/>
                  </a:cubicBezTo>
                  <a:cubicBezTo>
                    <a:pt x="552" y="148"/>
                    <a:pt x="571" y="154"/>
                    <a:pt x="589" y="166"/>
                  </a:cubicBezTo>
                  <a:cubicBezTo>
                    <a:pt x="597" y="171"/>
                    <a:pt x="604" y="173"/>
                    <a:pt x="610" y="173"/>
                  </a:cubicBezTo>
                  <a:cubicBezTo>
                    <a:pt x="617" y="173"/>
                    <a:pt x="624" y="170"/>
                    <a:pt x="630" y="164"/>
                  </a:cubicBezTo>
                  <a:cubicBezTo>
                    <a:pt x="636" y="158"/>
                    <a:pt x="642" y="156"/>
                    <a:pt x="650" y="156"/>
                  </a:cubicBezTo>
                  <a:cubicBezTo>
                    <a:pt x="657" y="156"/>
                    <a:pt x="663" y="157"/>
                    <a:pt x="670" y="159"/>
                  </a:cubicBezTo>
                  <a:cubicBezTo>
                    <a:pt x="672" y="159"/>
                    <a:pt x="672" y="159"/>
                    <a:pt x="672" y="159"/>
                  </a:cubicBezTo>
                  <a:cubicBezTo>
                    <a:pt x="684" y="162"/>
                    <a:pt x="699" y="165"/>
                    <a:pt x="714" y="165"/>
                  </a:cubicBezTo>
                  <a:cubicBezTo>
                    <a:pt x="728" y="165"/>
                    <a:pt x="740" y="162"/>
                    <a:pt x="751" y="156"/>
                  </a:cubicBezTo>
                  <a:cubicBezTo>
                    <a:pt x="752" y="156"/>
                    <a:pt x="752" y="156"/>
                    <a:pt x="752" y="156"/>
                  </a:cubicBezTo>
                  <a:cubicBezTo>
                    <a:pt x="753" y="156"/>
                    <a:pt x="754" y="157"/>
                    <a:pt x="756" y="158"/>
                  </a:cubicBezTo>
                  <a:cubicBezTo>
                    <a:pt x="756" y="158"/>
                    <a:pt x="757" y="158"/>
                    <a:pt x="757" y="158"/>
                  </a:cubicBezTo>
                  <a:cubicBezTo>
                    <a:pt x="766" y="163"/>
                    <a:pt x="774" y="167"/>
                    <a:pt x="782" y="172"/>
                  </a:cubicBezTo>
                  <a:cubicBezTo>
                    <a:pt x="727" y="203"/>
                    <a:pt x="685" y="249"/>
                    <a:pt x="643" y="293"/>
                  </a:cubicBezTo>
                  <a:cubicBezTo>
                    <a:pt x="637" y="299"/>
                    <a:pt x="631" y="306"/>
                    <a:pt x="624" y="313"/>
                  </a:cubicBezTo>
                  <a:cubicBezTo>
                    <a:pt x="609" y="329"/>
                    <a:pt x="594" y="346"/>
                    <a:pt x="580" y="363"/>
                  </a:cubicBezTo>
                  <a:cubicBezTo>
                    <a:pt x="576" y="367"/>
                    <a:pt x="573" y="372"/>
                    <a:pt x="568" y="377"/>
                  </a:cubicBezTo>
                  <a:cubicBezTo>
                    <a:pt x="568" y="378"/>
                    <a:pt x="567" y="378"/>
                    <a:pt x="567" y="379"/>
                  </a:cubicBezTo>
                  <a:cubicBezTo>
                    <a:pt x="563" y="383"/>
                    <a:pt x="558" y="389"/>
                    <a:pt x="557" y="396"/>
                  </a:cubicBezTo>
                  <a:cubicBezTo>
                    <a:pt x="557" y="397"/>
                    <a:pt x="557" y="397"/>
                    <a:pt x="557" y="398"/>
                  </a:cubicBezTo>
                  <a:cubicBezTo>
                    <a:pt x="558" y="407"/>
                    <a:pt x="558" y="407"/>
                    <a:pt x="558" y="407"/>
                  </a:cubicBezTo>
                  <a:cubicBezTo>
                    <a:pt x="561" y="429"/>
                    <a:pt x="564" y="452"/>
                    <a:pt x="563" y="474"/>
                  </a:cubicBezTo>
                  <a:cubicBezTo>
                    <a:pt x="563" y="482"/>
                    <a:pt x="563" y="485"/>
                    <a:pt x="559" y="487"/>
                  </a:cubicBezTo>
                  <a:cubicBezTo>
                    <a:pt x="543" y="496"/>
                    <a:pt x="531" y="509"/>
                    <a:pt x="519" y="521"/>
                  </a:cubicBezTo>
                  <a:cubicBezTo>
                    <a:pt x="515" y="525"/>
                    <a:pt x="512" y="529"/>
                    <a:pt x="508" y="533"/>
                  </a:cubicBezTo>
                  <a:cubicBezTo>
                    <a:pt x="496" y="544"/>
                    <a:pt x="489" y="550"/>
                    <a:pt x="490" y="558"/>
                  </a:cubicBezTo>
                  <a:cubicBezTo>
                    <a:pt x="491" y="566"/>
                    <a:pt x="499" y="570"/>
                    <a:pt x="513" y="579"/>
                  </a:cubicBezTo>
                  <a:cubicBezTo>
                    <a:pt x="514" y="579"/>
                    <a:pt x="515" y="580"/>
                    <a:pt x="515" y="580"/>
                  </a:cubicBezTo>
                  <a:cubicBezTo>
                    <a:pt x="523" y="584"/>
                    <a:pt x="525" y="586"/>
                    <a:pt x="524" y="589"/>
                  </a:cubicBezTo>
                  <a:cubicBezTo>
                    <a:pt x="521" y="606"/>
                    <a:pt x="521" y="623"/>
                    <a:pt x="522" y="639"/>
                  </a:cubicBezTo>
                  <a:cubicBezTo>
                    <a:pt x="522" y="648"/>
                    <a:pt x="522" y="658"/>
                    <a:pt x="522" y="667"/>
                  </a:cubicBezTo>
                  <a:cubicBezTo>
                    <a:pt x="521" y="681"/>
                    <a:pt x="527" y="694"/>
                    <a:pt x="538" y="704"/>
                  </a:cubicBezTo>
                  <a:cubicBezTo>
                    <a:pt x="565" y="727"/>
                    <a:pt x="592" y="750"/>
                    <a:pt x="618" y="772"/>
                  </a:cubicBezTo>
                  <a:cubicBezTo>
                    <a:pt x="644" y="794"/>
                    <a:pt x="669" y="816"/>
                    <a:pt x="694" y="838"/>
                  </a:cubicBezTo>
                  <a:cubicBezTo>
                    <a:pt x="703" y="845"/>
                    <a:pt x="706" y="851"/>
                    <a:pt x="704" y="859"/>
                  </a:cubicBezTo>
                  <a:cubicBezTo>
                    <a:pt x="704" y="865"/>
                    <a:pt x="704" y="870"/>
                    <a:pt x="704" y="875"/>
                  </a:cubicBezTo>
                  <a:cubicBezTo>
                    <a:pt x="704" y="875"/>
                    <a:pt x="704" y="875"/>
                    <a:pt x="704" y="875"/>
                  </a:cubicBezTo>
                  <a:cubicBezTo>
                    <a:pt x="631" y="882"/>
                    <a:pt x="631" y="882"/>
                    <a:pt x="631" y="882"/>
                  </a:cubicBezTo>
                  <a:cubicBezTo>
                    <a:pt x="570" y="887"/>
                    <a:pt x="508" y="892"/>
                    <a:pt x="446" y="898"/>
                  </a:cubicBezTo>
                  <a:cubicBezTo>
                    <a:pt x="422" y="900"/>
                    <a:pt x="398" y="902"/>
                    <a:pt x="374" y="905"/>
                  </a:cubicBezTo>
                  <a:cubicBezTo>
                    <a:pt x="346" y="907"/>
                    <a:pt x="316" y="910"/>
                    <a:pt x="288" y="913"/>
                  </a:cubicBezTo>
                  <a:cubicBezTo>
                    <a:pt x="250" y="916"/>
                    <a:pt x="212" y="919"/>
                    <a:pt x="176" y="922"/>
                  </a:cubicBezTo>
                  <a:cubicBezTo>
                    <a:pt x="162" y="923"/>
                    <a:pt x="147" y="924"/>
                    <a:pt x="133" y="925"/>
                  </a:cubicBezTo>
                  <a:cubicBezTo>
                    <a:pt x="133" y="923"/>
                    <a:pt x="133" y="921"/>
                    <a:pt x="133" y="919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3986" y="1554"/>
              <a:ext cx="574" cy="350"/>
            </a:xfrm>
            <a:custGeom>
              <a:avLst/>
              <a:gdLst>
                <a:gd name="T0" fmla="*/ 804 w 808"/>
                <a:gd name="T1" fmla="*/ 493 h 493"/>
                <a:gd name="T2" fmla="*/ 790 w 808"/>
                <a:gd name="T3" fmla="*/ 492 h 493"/>
                <a:gd name="T4" fmla="*/ 100 w 808"/>
                <a:gd name="T5" fmla="*/ 492 h 493"/>
                <a:gd name="T6" fmla="*/ 0 w 808"/>
                <a:gd name="T7" fmla="*/ 492 h 493"/>
                <a:gd name="T8" fmla="*/ 2 w 808"/>
                <a:gd name="T9" fmla="*/ 448 h 493"/>
                <a:gd name="T10" fmla="*/ 8 w 808"/>
                <a:gd name="T11" fmla="*/ 322 h 493"/>
                <a:gd name="T12" fmla="*/ 10 w 808"/>
                <a:gd name="T13" fmla="*/ 286 h 493"/>
                <a:gd name="T14" fmla="*/ 12 w 808"/>
                <a:gd name="T15" fmla="*/ 249 h 493"/>
                <a:gd name="T16" fmla="*/ 17 w 808"/>
                <a:gd name="T17" fmla="*/ 136 h 493"/>
                <a:gd name="T18" fmla="*/ 23 w 808"/>
                <a:gd name="T19" fmla="*/ 14 h 493"/>
                <a:gd name="T20" fmla="*/ 24 w 808"/>
                <a:gd name="T21" fmla="*/ 1 h 493"/>
                <a:gd name="T22" fmla="*/ 24 w 808"/>
                <a:gd name="T23" fmla="*/ 0 h 493"/>
                <a:gd name="T24" fmla="*/ 194 w 808"/>
                <a:gd name="T25" fmla="*/ 5 h 493"/>
                <a:gd name="T26" fmla="*/ 206 w 808"/>
                <a:gd name="T27" fmla="*/ 6 h 493"/>
                <a:gd name="T28" fmla="*/ 212 w 808"/>
                <a:gd name="T29" fmla="*/ 6 h 493"/>
                <a:gd name="T30" fmla="*/ 220 w 808"/>
                <a:gd name="T31" fmla="*/ 6 h 493"/>
                <a:gd name="T32" fmla="*/ 495 w 808"/>
                <a:gd name="T33" fmla="*/ 9 h 493"/>
                <a:gd name="T34" fmla="*/ 629 w 808"/>
                <a:gd name="T35" fmla="*/ 9 h 493"/>
                <a:gd name="T36" fmla="*/ 695 w 808"/>
                <a:gd name="T37" fmla="*/ 7 h 493"/>
                <a:gd name="T38" fmla="*/ 719 w 808"/>
                <a:gd name="T39" fmla="*/ 7 h 493"/>
                <a:gd name="T40" fmla="*/ 732 w 808"/>
                <a:gd name="T41" fmla="*/ 88 h 493"/>
                <a:gd name="T42" fmla="*/ 775 w 808"/>
                <a:gd name="T43" fmla="*/ 302 h 493"/>
                <a:gd name="T44" fmla="*/ 792 w 808"/>
                <a:gd name="T45" fmla="*/ 356 h 493"/>
                <a:gd name="T46" fmla="*/ 799 w 808"/>
                <a:gd name="T47" fmla="*/ 373 h 493"/>
                <a:gd name="T48" fmla="*/ 807 w 808"/>
                <a:gd name="T49" fmla="*/ 420 h 493"/>
                <a:gd name="T50" fmla="*/ 807 w 808"/>
                <a:gd name="T51" fmla="*/ 459 h 493"/>
                <a:gd name="T52" fmla="*/ 807 w 808"/>
                <a:gd name="T53" fmla="*/ 484 h 493"/>
                <a:gd name="T54" fmla="*/ 807 w 808"/>
                <a:gd name="T55" fmla="*/ 488 h 493"/>
                <a:gd name="T56" fmla="*/ 807 w 808"/>
                <a:gd name="T57" fmla="*/ 493 h 493"/>
                <a:gd name="T58" fmla="*/ 804 w 808"/>
                <a:gd name="T59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8" h="493">
                  <a:moveTo>
                    <a:pt x="804" y="493"/>
                  </a:moveTo>
                  <a:cubicBezTo>
                    <a:pt x="799" y="492"/>
                    <a:pt x="795" y="492"/>
                    <a:pt x="790" y="492"/>
                  </a:cubicBezTo>
                  <a:cubicBezTo>
                    <a:pt x="560" y="492"/>
                    <a:pt x="330" y="492"/>
                    <a:pt x="100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2" y="448"/>
                    <a:pt x="2" y="448"/>
                    <a:pt x="2" y="448"/>
                  </a:cubicBezTo>
                  <a:cubicBezTo>
                    <a:pt x="4" y="406"/>
                    <a:pt x="6" y="364"/>
                    <a:pt x="8" y="322"/>
                  </a:cubicBezTo>
                  <a:cubicBezTo>
                    <a:pt x="9" y="310"/>
                    <a:pt x="9" y="298"/>
                    <a:pt x="10" y="286"/>
                  </a:cubicBezTo>
                  <a:cubicBezTo>
                    <a:pt x="11" y="274"/>
                    <a:pt x="12" y="261"/>
                    <a:pt x="12" y="249"/>
                  </a:cubicBezTo>
                  <a:cubicBezTo>
                    <a:pt x="14" y="211"/>
                    <a:pt x="16" y="174"/>
                    <a:pt x="17" y="136"/>
                  </a:cubicBezTo>
                  <a:cubicBezTo>
                    <a:pt x="19" y="96"/>
                    <a:pt x="21" y="55"/>
                    <a:pt x="23" y="14"/>
                  </a:cubicBezTo>
                  <a:cubicBezTo>
                    <a:pt x="23" y="10"/>
                    <a:pt x="24" y="6"/>
                    <a:pt x="24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82" y="0"/>
                    <a:pt x="139" y="2"/>
                    <a:pt x="194" y="5"/>
                  </a:cubicBezTo>
                  <a:cubicBezTo>
                    <a:pt x="198" y="6"/>
                    <a:pt x="202" y="6"/>
                    <a:pt x="206" y="6"/>
                  </a:cubicBezTo>
                  <a:cubicBezTo>
                    <a:pt x="212" y="6"/>
                    <a:pt x="212" y="6"/>
                    <a:pt x="212" y="6"/>
                  </a:cubicBezTo>
                  <a:cubicBezTo>
                    <a:pt x="214" y="6"/>
                    <a:pt x="217" y="6"/>
                    <a:pt x="220" y="6"/>
                  </a:cubicBezTo>
                  <a:cubicBezTo>
                    <a:pt x="300" y="8"/>
                    <a:pt x="385" y="9"/>
                    <a:pt x="495" y="9"/>
                  </a:cubicBezTo>
                  <a:cubicBezTo>
                    <a:pt x="541" y="9"/>
                    <a:pt x="586" y="9"/>
                    <a:pt x="629" y="9"/>
                  </a:cubicBezTo>
                  <a:cubicBezTo>
                    <a:pt x="651" y="9"/>
                    <a:pt x="673" y="8"/>
                    <a:pt x="695" y="7"/>
                  </a:cubicBezTo>
                  <a:cubicBezTo>
                    <a:pt x="703" y="7"/>
                    <a:pt x="711" y="7"/>
                    <a:pt x="719" y="7"/>
                  </a:cubicBezTo>
                  <a:cubicBezTo>
                    <a:pt x="720" y="35"/>
                    <a:pt x="726" y="63"/>
                    <a:pt x="732" y="88"/>
                  </a:cubicBezTo>
                  <a:cubicBezTo>
                    <a:pt x="748" y="159"/>
                    <a:pt x="762" y="231"/>
                    <a:pt x="775" y="302"/>
                  </a:cubicBezTo>
                  <a:cubicBezTo>
                    <a:pt x="778" y="321"/>
                    <a:pt x="786" y="339"/>
                    <a:pt x="792" y="356"/>
                  </a:cubicBezTo>
                  <a:cubicBezTo>
                    <a:pt x="795" y="361"/>
                    <a:pt x="797" y="367"/>
                    <a:pt x="799" y="373"/>
                  </a:cubicBezTo>
                  <a:cubicBezTo>
                    <a:pt x="805" y="389"/>
                    <a:pt x="808" y="404"/>
                    <a:pt x="807" y="420"/>
                  </a:cubicBezTo>
                  <a:cubicBezTo>
                    <a:pt x="807" y="433"/>
                    <a:pt x="807" y="446"/>
                    <a:pt x="807" y="459"/>
                  </a:cubicBezTo>
                  <a:cubicBezTo>
                    <a:pt x="807" y="467"/>
                    <a:pt x="807" y="476"/>
                    <a:pt x="807" y="484"/>
                  </a:cubicBezTo>
                  <a:cubicBezTo>
                    <a:pt x="807" y="486"/>
                    <a:pt x="807" y="487"/>
                    <a:pt x="807" y="488"/>
                  </a:cubicBezTo>
                  <a:cubicBezTo>
                    <a:pt x="808" y="491"/>
                    <a:pt x="808" y="492"/>
                    <a:pt x="807" y="493"/>
                  </a:cubicBezTo>
                  <a:cubicBezTo>
                    <a:pt x="806" y="493"/>
                    <a:pt x="805" y="493"/>
                    <a:pt x="804" y="49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2460" y="1316"/>
              <a:ext cx="585" cy="436"/>
            </a:xfrm>
            <a:custGeom>
              <a:avLst/>
              <a:gdLst>
                <a:gd name="T0" fmla="*/ 714 w 822"/>
                <a:gd name="T1" fmla="*/ 614 h 614"/>
                <a:gd name="T2" fmla="*/ 646 w 822"/>
                <a:gd name="T3" fmla="*/ 599 h 614"/>
                <a:gd name="T4" fmla="*/ 635 w 822"/>
                <a:gd name="T5" fmla="*/ 596 h 614"/>
                <a:gd name="T6" fmla="*/ 512 w 822"/>
                <a:gd name="T7" fmla="*/ 577 h 614"/>
                <a:gd name="T8" fmla="*/ 488 w 822"/>
                <a:gd name="T9" fmla="*/ 577 h 614"/>
                <a:gd name="T10" fmla="*/ 452 w 822"/>
                <a:gd name="T11" fmla="*/ 579 h 614"/>
                <a:gd name="T12" fmla="*/ 277 w 822"/>
                <a:gd name="T13" fmla="*/ 558 h 614"/>
                <a:gd name="T14" fmla="*/ 277 w 822"/>
                <a:gd name="T15" fmla="*/ 558 h 614"/>
                <a:gd name="T16" fmla="*/ 272 w 822"/>
                <a:gd name="T17" fmla="*/ 557 h 614"/>
                <a:gd name="T18" fmla="*/ 158 w 822"/>
                <a:gd name="T19" fmla="*/ 536 h 614"/>
                <a:gd name="T20" fmla="*/ 127 w 822"/>
                <a:gd name="T21" fmla="*/ 537 h 614"/>
                <a:gd name="T22" fmla="*/ 124 w 822"/>
                <a:gd name="T23" fmla="*/ 537 h 614"/>
                <a:gd name="T24" fmla="*/ 119 w 822"/>
                <a:gd name="T25" fmla="*/ 536 h 614"/>
                <a:gd name="T26" fmla="*/ 118 w 822"/>
                <a:gd name="T27" fmla="*/ 529 h 614"/>
                <a:gd name="T28" fmla="*/ 119 w 822"/>
                <a:gd name="T29" fmla="*/ 519 h 614"/>
                <a:gd name="T30" fmla="*/ 119 w 822"/>
                <a:gd name="T31" fmla="*/ 510 h 614"/>
                <a:gd name="T32" fmla="*/ 91 w 822"/>
                <a:gd name="T33" fmla="*/ 431 h 614"/>
                <a:gd name="T34" fmla="*/ 73 w 822"/>
                <a:gd name="T35" fmla="*/ 420 h 614"/>
                <a:gd name="T36" fmla="*/ 15 w 822"/>
                <a:gd name="T37" fmla="*/ 406 h 614"/>
                <a:gd name="T38" fmla="*/ 0 w 822"/>
                <a:gd name="T39" fmla="*/ 402 h 614"/>
                <a:gd name="T40" fmla="*/ 4 w 822"/>
                <a:gd name="T41" fmla="*/ 376 h 614"/>
                <a:gd name="T42" fmla="*/ 17 w 822"/>
                <a:gd name="T43" fmla="*/ 295 h 614"/>
                <a:gd name="T44" fmla="*/ 19 w 822"/>
                <a:gd name="T45" fmla="*/ 269 h 614"/>
                <a:gd name="T46" fmla="*/ 19 w 822"/>
                <a:gd name="T47" fmla="*/ 260 h 614"/>
                <a:gd name="T48" fmla="*/ 19 w 822"/>
                <a:gd name="T49" fmla="*/ 209 h 614"/>
                <a:gd name="T50" fmla="*/ 21 w 822"/>
                <a:gd name="T51" fmla="*/ 120 h 614"/>
                <a:gd name="T52" fmla="*/ 20 w 822"/>
                <a:gd name="T53" fmla="*/ 69 h 614"/>
                <a:gd name="T54" fmla="*/ 19 w 822"/>
                <a:gd name="T55" fmla="*/ 45 h 614"/>
                <a:gd name="T56" fmla="*/ 19 w 822"/>
                <a:gd name="T57" fmla="*/ 44 h 614"/>
                <a:gd name="T58" fmla="*/ 19 w 822"/>
                <a:gd name="T59" fmla="*/ 32 h 614"/>
                <a:gd name="T60" fmla="*/ 21 w 822"/>
                <a:gd name="T61" fmla="*/ 27 h 614"/>
                <a:gd name="T62" fmla="*/ 24 w 822"/>
                <a:gd name="T63" fmla="*/ 30 h 614"/>
                <a:gd name="T64" fmla="*/ 142 w 822"/>
                <a:gd name="T65" fmla="*/ 110 h 614"/>
                <a:gd name="T66" fmla="*/ 151 w 822"/>
                <a:gd name="T67" fmla="*/ 115 h 614"/>
                <a:gd name="T68" fmla="*/ 194 w 822"/>
                <a:gd name="T69" fmla="*/ 127 h 614"/>
                <a:gd name="T70" fmla="*/ 210 w 822"/>
                <a:gd name="T71" fmla="*/ 129 h 614"/>
                <a:gd name="T72" fmla="*/ 230 w 822"/>
                <a:gd name="T73" fmla="*/ 131 h 614"/>
                <a:gd name="T74" fmla="*/ 242 w 822"/>
                <a:gd name="T75" fmla="*/ 133 h 614"/>
                <a:gd name="T76" fmla="*/ 246 w 822"/>
                <a:gd name="T77" fmla="*/ 133 h 614"/>
                <a:gd name="T78" fmla="*/ 263 w 822"/>
                <a:gd name="T79" fmla="*/ 116 h 614"/>
                <a:gd name="T80" fmla="*/ 256 w 822"/>
                <a:gd name="T81" fmla="*/ 49 h 614"/>
                <a:gd name="T82" fmla="*/ 248 w 822"/>
                <a:gd name="T83" fmla="*/ 17 h 614"/>
                <a:gd name="T84" fmla="*/ 248 w 822"/>
                <a:gd name="T85" fmla="*/ 14 h 614"/>
                <a:gd name="T86" fmla="*/ 247 w 822"/>
                <a:gd name="T87" fmla="*/ 2 h 614"/>
                <a:gd name="T88" fmla="*/ 247 w 822"/>
                <a:gd name="T89" fmla="*/ 0 h 614"/>
                <a:gd name="T90" fmla="*/ 250 w 822"/>
                <a:gd name="T91" fmla="*/ 1 h 614"/>
                <a:gd name="T92" fmla="*/ 450 w 822"/>
                <a:gd name="T93" fmla="*/ 57 h 614"/>
                <a:gd name="T94" fmla="*/ 494 w 822"/>
                <a:gd name="T95" fmla="*/ 68 h 614"/>
                <a:gd name="T96" fmla="*/ 698 w 822"/>
                <a:gd name="T97" fmla="*/ 120 h 614"/>
                <a:gd name="T98" fmla="*/ 812 w 822"/>
                <a:gd name="T99" fmla="*/ 149 h 614"/>
                <a:gd name="T100" fmla="*/ 822 w 822"/>
                <a:gd name="T101" fmla="*/ 153 h 614"/>
                <a:gd name="T102" fmla="*/ 822 w 822"/>
                <a:gd name="T103" fmla="*/ 153 h 614"/>
                <a:gd name="T104" fmla="*/ 805 w 822"/>
                <a:gd name="T105" fmla="*/ 226 h 614"/>
                <a:gd name="T106" fmla="*/ 761 w 822"/>
                <a:gd name="T107" fmla="*/ 408 h 614"/>
                <a:gd name="T108" fmla="*/ 737 w 822"/>
                <a:gd name="T109" fmla="*/ 554 h 614"/>
                <a:gd name="T110" fmla="*/ 730 w 822"/>
                <a:gd name="T111" fmla="*/ 612 h 614"/>
                <a:gd name="T112" fmla="*/ 714 w 822"/>
                <a:gd name="T11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2" h="614">
                  <a:moveTo>
                    <a:pt x="714" y="614"/>
                  </a:moveTo>
                  <a:cubicBezTo>
                    <a:pt x="690" y="614"/>
                    <a:pt x="668" y="606"/>
                    <a:pt x="646" y="599"/>
                  </a:cubicBezTo>
                  <a:cubicBezTo>
                    <a:pt x="642" y="598"/>
                    <a:pt x="639" y="597"/>
                    <a:pt x="635" y="596"/>
                  </a:cubicBezTo>
                  <a:cubicBezTo>
                    <a:pt x="593" y="583"/>
                    <a:pt x="553" y="577"/>
                    <a:pt x="512" y="577"/>
                  </a:cubicBezTo>
                  <a:cubicBezTo>
                    <a:pt x="504" y="577"/>
                    <a:pt x="496" y="577"/>
                    <a:pt x="488" y="577"/>
                  </a:cubicBezTo>
                  <a:cubicBezTo>
                    <a:pt x="476" y="578"/>
                    <a:pt x="464" y="579"/>
                    <a:pt x="452" y="579"/>
                  </a:cubicBezTo>
                  <a:cubicBezTo>
                    <a:pt x="399" y="579"/>
                    <a:pt x="342" y="572"/>
                    <a:pt x="277" y="558"/>
                  </a:cubicBezTo>
                  <a:cubicBezTo>
                    <a:pt x="277" y="558"/>
                    <a:pt x="277" y="558"/>
                    <a:pt x="277" y="558"/>
                  </a:cubicBezTo>
                  <a:cubicBezTo>
                    <a:pt x="275" y="558"/>
                    <a:pt x="274" y="557"/>
                    <a:pt x="272" y="557"/>
                  </a:cubicBezTo>
                  <a:cubicBezTo>
                    <a:pt x="239" y="543"/>
                    <a:pt x="201" y="536"/>
                    <a:pt x="158" y="536"/>
                  </a:cubicBezTo>
                  <a:cubicBezTo>
                    <a:pt x="148" y="536"/>
                    <a:pt x="138" y="536"/>
                    <a:pt x="127" y="537"/>
                  </a:cubicBezTo>
                  <a:cubicBezTo>
                    <a:pt x="126" y="537"/>
                    <a:pt x="125" y="537"/>
                    <a:pt x="124" y="537"/>
                  </a:cubicBezTo>
                  <a:cubicBezTo>
                    <a:pt x="121" y="537"/>
                    <a:pt x="119" y="536"/>
                    <a:pt x="119" y="536"/>
                  </a:cubicBezTo>
                  <a:cubicBezTo>
                    <a:pt x="119" y="536"/>
                    <a:pt x="118" y="534"/>
                    <a:pt x="118" y="529"/>
                  </a:cubicBezTo>
                  <a:cubicBezTo>
                    <a:pt x="119" y="526"/>
                    <a:pt x="119" y="522"/>
                    <a:pt x="119" y="519"/>
                  </a:cubicBezTo>
                  <a:cubicBezTo>
                    <a:pt x="118" y="516"/>
                    <a:pt x="118" y="513"/>
                    <a:pt x="119" y="510"/>
                  </a:cubicBezTo>
                  <a:cubicBezTo>
                    <a:pt x="125" y="476"/>
                    <a:pt x="107" y="450"/>
                    <a:pt x="91" y="431"/>
                  </a:cubicBezTo>
                  <a:cubicBezTo>
                    <a:pt x="86" y="425"/>
                    <a:pt x="81" y="422"/>
                    <a:pt x="73" y="420"/>
                  </a:cubicBezTo>
                  <a:cubicBezTo>
                    <a:pt x="54" y="416"/>
                    <a:pt x="34" y="411"/>
                    <a:pt x="15" y="406"/>
                  </a:cubicBezTo>
                  <a:cubicBezTo>
                    <a:pt x="10" y="405"/>
                    <a:pt x="5" y="403"/>
                    <a:pt x="0" y="402"/>
                  </a:cubicBezTo>
                  <a:cubicBezTo>
                    <a:pt x="1" y="394"/>
                    <a:pt x="3" y="385"/>
                    <a:pt x="4" y="376"/>
                  </a:cubicBezTo>
                  <a:cubicBezTo>
                    <a:pt x="8" y="350"/>
                    <a:pt x="12" y="322"/>
                    <a:pt x="17" y="295"/>
                  </a:cubicBezTo>
                  <a:cubicBezTo>
                    <a:pt x="19" y="286"/>
                    <a:pt x="19" y="277"/>
                    <a:pt x="19" y="269"/>
                  </a:cubicBezTo>
                  <a:cubicBezTo>
                    <a:pt x="19" y="266"/>
                    <a:pt x="19" y="263"/>
                    <a:pt x="19" y="260"/>
                  </a:cubicBezTo>
                  <a:cubicBezTo>
                    <a:pt x="19" y="243"/>
                    <a:pt x="19" y="226"/>
                    <a:pt x="19" y="209"/>
                  </a:cubicBezTo>
                  <a:cubicBezTo>
                    <a:pt x="19" y="180"/>
                    <a:pt x="19" y="150"/>
                    <a:pt x="21" y="120"/>
                  </a:cubicBezTo>
                  <a:cubicBezTo>
                    <a:pt x="23" y="103"/>
                    <a:pt x="21" y="86"/>
                    <a:pt x="20" y="69"/>
                  </a:cubicBezTo>
                  <a:cubicBezTo>
                    <a:pt x="20" y="61"/>
                    <a:pt x="19" y="53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0"/>
                    <a:pt x="19" y="35"/>
                    <a:pt x="19" y="32"/>
                  </a:cubicBezTo>
                  <a:cubicBezTo>
                    <a:pt x="20" y="29"/>
                    <a:pt x="21" y="28"/>
                    <a:pt x="21" y="27"/>
                  </a:cubicBezTo>
                  <a:cubicBezTo>
                    <a:pt x="22" y="28"/>
                    <a:pt x="23" y="28"/>
                    <a:pt x="24" y="30"/>
                  </a:cubicBezTo>
                  <a:cubicBezTo>
                    <a:pt x="60" y="62"/>
                    <a:pt x="101" y="86"/>
                    <a:pt x="142" y="110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65" y="123"/>
                    <a:pt x="180" y="125"/>
                    <a:pt x="194" y="127"/>
                  </a:cubicBezTo>
                  <a:cubicBezTo>
                    <a:pt x="199" y="127"/>
                    <a:pt x="205" y="128"/>
                    <a:pt x="210" y="129"/>
                  </a:cubicBezTo>
                  <a:cubicBezTo>
                    <a:pt x="217" y="130"/>
                    <a:pt x="223" y="131"/>
                    <a:pt x="230" y="131"/>
                  </a:cubicBezTo>
                  <a:cubicBezTo>
                    <a:pt x="234" y="132"/>
                    <a:pt x="238" y="132"/>
                    <a:pt x="242" y="133"/>
                  </a:cubicBezTo>
                  <a:cubicBezTo>
                    <a:pt x="243" y="133"/>
                    <a:pt x="245" y="133"/>
                    <a:pt x="246" y="133"/>
                  </a:cubicBezTo>
                  <a:cubicBezTo>
                    <a:pt x="259" y="133"/>
                    <a:pt x="261" y="122"/>
                    <a:pt x="263" y="116"/>
                  </a:cubicBezTo>
                  <a:cubicBezTo>
                    <a:pt x="269" y="92"/>
                    <a:pt x="262" y="70"/>
                    <a:pt x="256" y="49"/>
                  </a:cubicBezTo>
                  <a:cubicBezTo>
                    <a:pt x="253" y="38"/>
                    <a:pt x="250" y="28"/>
                    <a:pt x="248" y="17"/>
                  </a:cubicBezTo>
                  <a:cubicBezTo>
                    <a:pt x="248" y="16"/>
                    <a:pt x="248" y="15"/>
                    <a:pt x="248" y="14"/>
                  </a:cubicBezTo>
                  <a:cubicBezTo>
                    <a:pt x="247" y="10"/>
                    <a:pt x="247" y="6"/>
                    <a:pt x="247" y="2"/>
                  </a:cubicBezTo>
                  <a:cubicBezTo>
                    <a:pt x="247" y="1"/>
                    <a:pt x="247" y="0"/>
                    <a:pt x="247" y="0"/>
                  </a:cubicBezTo>
                  <a:cubicBezTo>
                    <a:pt x="247" y="0"/>
                    <a:pt x="249" y="0"/>
                    <a:pt x="250" y="1"/>
                  </a:cubicBezTo>
                  <a:cubicBezTo>
                    <a:pt x="316" y="23"/>
                    <a:pt x="384" y="40"/>
                    <a:pt x="450" y="57"/>
                  </a:cubicBezTo>
                  <a:cubicBezTo>
                    <a:pt x="464" y="61"/>
                    <a:pt x="479" y="64"/>
                    <a:pt x="494" y="68"/>
                  </a:cubicBezTo>
                  <a:cubicBezTo>
                    <a:pt x="562" y="86"/>
                    <a:pt x="631" y="103"/>
                    <a:pt x="698" y="120"/>
                  </a:cubicBezTo>
                  <a:cubicBezTo>
                    <a:pt x="736" y="130"/>
                    <a:pt x="774" y="139"/>
                    <a:pt x="812" y="149"/>
                  </a:cubicBezTo>
                  <a:cubicBezTo>
                    <a:pt x="815" y="150"/>
                    <a:pt x="819" y="151"/>
                    <a:pt x="822" y="153"/>
                  </a:cubicBezTo>
                  <a:cubicBezTo>
                    <a:pt x="822" y="153"/>
                    <a:pt x="822" y="153"/>
                    <a:pt x="822" y="153"/>
                  </a:cubicBezTo>
                  <a:cubicBezTo>
                    <a:pt x="816" y="177"/>
                    <a:pt x="810" y="202"/>
                    <a:pt x="805" y="226"/>
                  </a:cubicBezTo>
                  <a:cubicBezTo>
                    <a:pt x="790" y="286"/>
                    <a:pt x="775" y="347"/>
                    <a:pt x="761" y="408"/>
                  </a:cubicBezTo>
                  <a:cubicBezTo>
                    <a:pt x="750" y="456"/>
                    <a:pt x="744" y="506"/>
                    <a:pt x="737" y="554"/>
                  </a:cubicBezTo>
                  <a:cubicBezTo>
                    <a:pt x="735" y="573"/>
                    <a:pt x="732" y="593"/>
                    <a:pt x="730" y="612"/>
                  </a:cubicBezTo>
                  <a:cubicBezTo>
                    <a:pt x="724" y="613"/>
                    <a:pt x="719" y="614"/>
                    <a:pt x="714" y="614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4863" y="1761"/>
              <a:ext cx="460" cy="483"/>
            </a:xfrm>
            <a:custGeom>
              <a:avLst/>
              <a:gdLst>
                <a:gd name="T0" fmla="*/ 315 w 647"/>
                <a:gd name="T1" fmla="*/ 679 h 679"/>
                <a:gd name="T2" fmla="*/ 306 w 647"/>
                <a:gd name="T3" fmla="*/ 670 h 679"/>
                <a:gd name="T4" fmla="*/ 258 w 647"/>
                <a:gd name="T5" fmla="*/ 635 h 679"/>
                <a:gd name="T6" fmla="*/ 242 w 647"/>
                <a:gd name="T7" fmla="*/ 615 h 679"/>
                <a:gd name="T8" fmla="*/ 234 w 647"/>
                <a:gd name="T9" fmla="*/ 587 h 679"/>
                <a:gd name="T10" fmla="*/ 214 w 647"/>
                <a:gd name="T11" fmla="*/ 526 h 679"/>
                <a:gd name="T12" fmla="*/ 214 w 647"/>
                <a:gd name="T13" fmla="*/ 520 h 679"/>
                <a:gd name="T14" fmla="*/ 214 w 647"/>
                <a:gd name="T15" fmla="*/ 507 h 679"/>
                <a:gd name="T16" fmla="*/ 200 w 647"/>
                <a:gd name="T17" fmla="*/ 474 h 679"/>
                <a:gd name="T18" fmla="*/ 124 w 647"/>
                <a:gd name="T19" fmla="*/ 409 h 679"/>
                <a:gd name="T20" fmla="*/ 44 w 647"/>
                <a:gd name="T21" fmla="*/ 340 h 679"/>
                <a:gd name="T22" fmla="*/ 31 w 647"/>
                <a:gd name="T23" fmla="*/ 313 h 679"/>
                <a:gd name="T24" fmla="*/ 31 w 647"/>
                <a:gd name="T25" fmla="*/ 285 h 679"/>
                <a:gd name="T26" fmla="*/ 34 w 647"/>
                <a:gd name="T27" fmla="*/ 238 h 679"/>
                <a:gd name="T28" fmla="*/ 19 w 647"/>
                <a:gd name="T29" fmla="*/ 215 h 679"/>
                <a:gd name="T30" fmla="*/ 17 w 647"/>
                <a:gd name="T31" fmla="*/ 214 h 679"/>
                <a:gd name="T32" fmla="*/ 0 w 647"/>
                <a:gd name="T33" fmla="*/ 202 h 679"/>
                <a:gd name="T34" fmla="*/ 14 w 647"/>
                <a:gd name="T35" fmla="*/ 188 h 679"/>
                <a:gd name="T36" fmla="*/ 25 w 647"/>
                <a:gd name="T37" fmla="*/ 176 h 679"/>
                <a:gd name="T38" fmla="*/ 62 w 647"/>
                <a:gd name="T39" fmla="*/ 144 h 679"/>
                <a:gd name="T40" fmla="*/ 73 w 647"/>
                <a:gd name="T41" fmla="*/ 121 h 679"/>
                <a:gd name="T42" fmla="*/ 68 w 647"/>
                <a:gd name="T43" fmla="*/ 51 h 679"/>
                <a:gd name="T44" fmla="*/ 68 w 647"/>
                <a:gd name="T45" fmla="*/ 49 h 679"/>
                <a:gd name="T46" fmla="*/ 112 w 647"/>
                <a:gd name="T47" fmla="*/ 34 h 679"/>
                <a:gd name="T48" fmla="*/ 132 w 647"/>
                <a:gd name="T49" fmla="*/ 26 h 679"/>
                <a:gd name="T50" fmla="*/ 193 w 647"/>
                <a:gd name="T51" fmla="*/ 0 h 679"/>
                <a:gd name="T52" fmla="*/ 195 w 647"/>
                <a:gd name="T53" fmla="*/ 0 h 679"/>
                <a:gd name="T54" fmla="*/ 195 w 647"/>
                <a:gd name="T55" fmla="*/ 1 h 679"/>
                <a:gd name="T56" fmla="*/ 236 w 647"/>
                <a:gd name="T57" fmla="*/ 49 h 679"/>
                <a:gd name="T58" fmla="*/ 251 w 647"/>
                <a:gd name="T59" fmla="*/ 53 h 679"/>
                <a:gd name="T60" fmla="*/ 399 w 647"/>
                <a:gd name="T61" fmla="*/ 94 h 679"/>
                <a:gd name="T62" fmla="*/ 457 w 647"/>
                <a:gd name="T63" fmla="*/ 107 h 679"/>
                <a:gd name="T64" fmla="*/ 517 w 647"/>
                <a:gd name="T65" fmla="*/ 121 h 679"/>
                <a:gd name="T66" fmla="*/ 554 w 647"/>
                <a:gd name="T67" fmla="*/ 158 h 679"/>
                <a:gd name="T68" fmla="*/ 557 w 647"/>
                <a:gd name="T69" fmla="*/ 173 h 679"/>
                <a:gd name="T70" fmla="*/ 563 w 647"/>
                <a:gd name="T71" fmla="*/ 200 h 679"/>
                <a:gd name="T72" fmla="*/ 558 w 647"/>
                <a:gd name="T73" fmla="*/ 241 h 679"/>
                <a:gd name="T74" fmla="*/ 549 w 647"/>
                <a:gd name="T75" fmla="*/ 266 h 679"/>
                <a:gd name="T76" fmla="*/ 547 w 647"/>
                <a:gd name="T77" fmla="*/ 272 h 679"/>
                <a:gd name="T78" fmla="*/ 550 w 647"/>
                <a:gd name="T79" fmla="*/ 300 h 679"/>
                <a:gd name="T80" fmla="*/ 573 w 647"/>
                <a:gd name="T81" fmla="*/ 318 h 679"/>
                <a:gd name="T82" fmla="*/ 577 w 647"/>
                <a:gd name="T83" fmla="*/ 319 h 679"/>
                <a:gd name="T84" fmla="*/ 588 w 647"/>
                <a:gd name="T85" fmla="*/ 309 h 679"/>
                <a:gd name="T86" fmla="*/ 589 w 647"/>
                <a:gd name="T87" fmla="*/ 307 h 679"/>
                <a:gd name="T88" fmla="*/ 598 w 647"/>
                <a:gd name="T89" fmla="*/ 287 h 679"/>
                <a:gd name="T90" fmla="*/ 612 w 647"/>
                <a:gd name="T91" fmla="*/ 255 h 679"/>
                <a:gd name="T92" fmla="*/ 646 w 647"/>
                <a:gd name="T93" fmla="*/ 204 h 679"/>
                <a:gd name="T94" fmla="*/ 647 w 647"/>
                <a:gd name="T95" fmla="*/ 204 h 679"/>
                <a:gd name="T96" fmla="*/ 637 w 647"/>
                <a:gd name="T97" fmla="*/ 233 h 679"/>
                <a:gd name="T98" fmla="*/ 611 w 647"/>
                <a:gd name="T99" fmla="*/ 320 h 679"/>
                <a:gd name="T100" fmla="*/ 603 w 647"/>
                <a:gd name="T101" fmla="*/ 350 h 679"/>
                <a:gd name="T102" fmla="*/ 603 w 647"/>
                <a:gd name="T103" fmla="*/ 363 h 679"/>
                <a:gd name="T104" fmla="*/ 603 w 647"/>
                <a:gd name="T105" fmla="*/ 367 h 679"/>
                <a:gd name="T106" fmla="*/ 610 w 647"/>
                <a:gd name="T107" fmla="*/ 466 h 679"/>
                <a:gd name="T108" fmla="*/ 620 w 647"/>
                <a:gd name="T109" fmla="*/ 613 h 679"/>
                <a:gd name="T110" fmla="*/ 620 w 647"/>
                <a:gd name="T111" fmla="*/ 621 h 679"/>
                <a:gd name="T112" fmla="*/ 610 w 647"/>
                <a:gd name="T113" fmla="*/ 622 h 679"/>
                <a:gd name="T114" fmla="*/ 369 w 647"/>
                <a:gd name="T115" fmla="*/ 669 h 679"/>
                <a:gd name="T116" fmla="*/ 315 w 647"/>
                <a:gd name="T117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7" h="679">
                  <a:moveTo>
                    <a:pt x="315" y="679"/>
                  </a:moveTo>
                  <a:cubicBezTo>
                    <a:pt x="312" y="676"/>
                    <a:pt x="309" y="673"/>
                    <a:pt x="306" y="670"/>
                  </a:cubicBezTo>
                  <a:cubicBezTo>
                    <a:pt x="292" y="656"/>
                    <a:pt x="278" y="642"/>
                    <a:pt x="258" y="635"/>
                  </a:cubicBezTo>
                  <a:cubicBezTo>
                    <a:pt x="249" y="632"/>
                    <a:pt x="245" y="625"/>
                    <a:pt x="242" y="615"/>
                  </a:cubicBezTo>
                  <a:cubicBezTo>
                    <a:pt x="239" y="606"/>
                    <a:pt x="237" y="596"/>
                    <a:pt x="234" y="587"/>
                  </a:cubicBezTo>
                  <a:cubicBezTo>
                    <a:pt x="229" y="567"/>
                    <a:pt x="223" y="546"/>
                    <a:pt x="214" y="526"/>
                  </a:cubicBezTo>
                  <a:cubicBezTo>
                    <a:pt x="214" y="524"/>
                    <a:pt x="214" y="522"/>
                    <a:pt x="214" y="520"/>
                  </a:cubicBezTo>
                  <a:cubicBezTo>
                    <a:pt x="214" y="516"/>
                    <a:pt x="214" y="511"/>
                    <a:pt x="214" y="507"/>
                  </a:cubicBezTo>
                  <a:cubicBezTo>
                    <a:pt x="216" y="490"/>
                    <a:pt x="207" y="480"/>
                    <a:pt x="200" y="474"/>
                  </a:cubicBezTo>
                  <a:cubicBezTo>
                    <a:pt x="174" y="452"/>
                    <a:pt x="149" y="430"/>
                    <a:pt x="124" y="409"/>
                  </a:cubicBezTo>
                  <a:cubicBezTo>
                    <a:pt x="97" y="386"/>
                    <a:pt x="71" y="363"/>
                    <a:pt x="44" y="340"/>
                  </a:cubicBezTo>
                  <a:cubicBezTo>
                    <a:pt x="35" y="333"/>
                    <a:pt x="31" y="324"/>
                    <a:pt x="31" y="313"/>
                  </a:cubicBezTo>
                  <a:cubicBezTo>
                    <a:pt x="32" y="304"/>
                    <a:pt x="32" y="294"/>
                    <a:pt x="31" y="285"/>
                  </a:cubicBezTo>
                  <a:cubicBezTo>
                    <a:pt x="31" y="269"/>
                    <a:pt x="31" y="253"/>
                    <a:pt x="34" y="238"/>
                  </a:cubicBezTo>
                  <a:cubicBezTo>
                    <a:pt x="36" y="225"/>
                    <a:pt x="25" y="219"/>
                    <a:pt x="19" y="215"/>
                  </a:cubicBezTo>
                  <a:cubicBezTo>
                    <a:pt x="17" y="214"/>
                    <a:pt x="17" y="214"/>
                    <a:pt x="17" y="214"/>
                  </a:cubicBezTo>
                  <a:cubicBezTo>
                    <a:pt x="9" y="209"/>
                    <a:pt x="2" y="205"/>
                    <a:pt x="0" y="202"/>
                  </a:cubicBezTo>
                  <a:cubicBezTo>
                    <a:pt x="1" y="200"/>
                    <a:pt x="8" y="193"/>
                    <a:pt x="14" y="188"/>
                  </a:cubicBezTo>
                  <a:cubicBezTo>
                    <a:pt x="18" y="184"/>
                    <a:pt x="22" y="180"/>
                    <a:pt x="25" y="176"/>
                  </a:cubicBezTo>
                  <a:cubicBezTo>
                    <a:pt x="37" y="164"/>
                    <a:pt x="48" y="152"/>
                    <a:pt x="62" y="144"/>
                  </a:cubicBezTo>
                  <a:cubicBezTo>
                    <a:pt x="72" y="139"/>
                    <a:pt x="73" y="129"/>
                    <a:pt x="73" y="121"/>
                  </a:cubicBezTo>
                  <a:cubicBezTo>
                    <a:pt x="74" y="97"/>
                    <a:pt x="71" y="74"/>
                    <a:pt x="68" y="51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84" y="46"/>
                    <a:pt x="98" y="40"/>
                    <a:pt x="112" y="34"/>
                  </a:cubicBezTo>
                  <a:cubicBezTo>
                    <a:pt x="118" y="31"/>
                    <a:pt x="125" y="28"/>
                    <a:pt x="132" y="26"/>
                  </a:cubicBezTo>
                  <a:cubicBezTo>
                    <a:pt x="153" y="18"/>
                    <a:pt x="173" y="9"/>
                    <a:pt x="193" y="0"/>
                  </a:cubicBezTo>
                  <a:cubicBezTo>
                    <a:pt x="193" y="0"/>
                    <a:pt x="194" y="0"/>
                    <a:pt x="195" y="0"/>
                  </a:cubicBezTo>
                  <a:cubicBezTo>
                    <a:pt x="195" y="0"/>
                    <a:pt x="195" y="0"/>
                    <a:pt x="195" y="1"/>
                  </a:cubicBezTo>
                  <a:cubicBezTo>
                    <a:pt x="193" y="29"/>
                    <a:pt x="207" y="45"/>
                    <a:pt x="236" y="49"/>
                  </a:cubicBezTo>
                  <a:cubicBezTo>
                    <a:pt x="242" y="50"/>
                    <a:pt x="247" y="51"/>
                    <a:pt x="251" y="53"/>
                  </a:cubicBezTo>
                  <a:cubicBezTo>
                    <a:pt x="300" y="80"/>
                    <a:pt x="353" y="88"/>
                    <a:pt x="399" y="94"/>
                  </a:cubicBezTo>
                  <a:cubicBezTo>
                    <a:pt x="418" y="96"/>
                    <a:pt x="438" y="101"/>
                    <a:pt x="457" y="107"/>
                  </a:cubicBezTo>
                  <a:cubicBezTo>
                    <a:pt x="476" y="113"/>
                    <a:pt x="496" y="118"/>
                    <a:pt x="517" y="121"/>
                  </a:cubicBezTo>
                  <a:cubicBezTo>
                    <a:pt x="542" y="123"/>
                    <a:pt x="549" y="137"/>
                    <a:pt x="554" y="158"/>
                  </a:cubicBezTo>
                  <a:cubicBezTo>
                    <a:pt x="555" y="163"/>
                    <a:pt x="556" y="168"/>
                    <a:pt x="557" y="173"/>
                  </a:cubicBezTo>
                  <a:cubicBezTo>
                    <a:pt x="559" y="182"/>
                    <a:pt x="561" y="191"/>
                    <a:pt x="563" y="200"/>
                  </a:cubicBezTo>
                  <a:cubicBezTo>
                    <a:pt x="566" y="217"/>
                    <a:pt x="564" y="229"/>
                    <a:pt x="558" y="241"/>
                  </a:cubicBezTo>
                  <a:cubicBezTo>
                    <a:pt x="554" y="249"/>
                    <a:pt x="552" y="258"/>
                    <a:pt x="549" y="266"/>
                  </a:cubicBezTo>
                  <a:cubicBezTo>
                    <a:pt x="548" y="268"/>
                    <a:pt x="548" y="270"/>
                    <a:pt x="547" y="272"/>
                  </a:cubicBezTo>
                  <a:cubicBezTo>
                    <a:pt x="544" y="281"/>
                    <a:pt x="545" y="292"/>
                    <a:pt x="550" y="300"/>
                  </a:cubicBezTo>
                  <a:cubicBezTo>
                    <a:pt x="556" y="309"/>
                    <a:pt x="564" y="316"/>
                    <a:pt x="573" y="318"/>
                  </a:cubicBezTo>
                  <a:cubicBezTo>
                    <a:pt x="575" y="319"/>
                    <a:pt x="576" y="319"/>
                    <a:pt x="577" y="319"/>
                  </a:cubicBezTo>
                  <a:cubicBezTo>
                    <a:pt x="585" y="319"/>
                    <a:pt x="587" y="312"/>
                    <a:pt x="588" y="309"/>
                  </a:cubicBezTo>
                  <a:cubicBezTo>
                    <a:pt x="588" y="308"/>
                    <a:pt x="588" y="308"/>
                    <a:pt x="589" y="307"/>
                  </a:cubicBezTo>
                  <a:cubicBezTo>
                    <a:pt x="592" y="301"/>
                    <a:pt x="595" y="294"/>
                    <a:pt x="598" y="287"/>
                  </a:cubicBezTo>
                  <a:cubicBezTo>
                    <a:pt x="602" y="276"/>
                    <a:pt x="607" y="265"/>
                    <a:pt x="612" y="255"/>
                  </a:cubicBezTo>
                  <a:cubicBezTo>
                    <a:pt x="621" y="236"/>
                    <a:pt x="633" y="221"/>
                    <a:pt x="646" y="204"/>
                  </a:cubicBezTo>
                  <a:cubicBezTo>
                    <a:pt x="647" y="204"/>
                    <a:pt x="647" y="204"/>
                    <a:pt x="647" y="204"/>
                  </a:cubicBezTo>
                  <a:cubicBezTo>
                    <a:pt x="645" y="213"/>
                    <a:pt x="641" y="222"/>
                    <a:pt x="637" y="233"/>
                  </a:cubicBezTo>
                  <a:cubicBezTo>
                    <a:pt x="625" y="261"/>
                    <a:pt x="617" y="291"/>
                    <a:pt x="611" y="320"/>
                  </a:cubicBezTo>
                  <a:cubicBezTo>
                    <a:pt x="608" y="330"/>
                    <a:pt x="606" y="340"/>
                    <a:pt x="603" y="350"/>
                  </a:cubicBezTo>
                  <a:cubicBezTo>
                    <a:pt x="602" y="355"/>
                    <a:pt x="602" y="359"/>
                    <a:pt x="603" y="363"/>
                  </a:cubicBezTo>
                  <a:cubicBezTo>
                    <a:pt x="603" y="365"/>
                    <a:pt x="603" y="366"/>
                    <a:pt x="603" y="367"/>
                  </a:cubicBezTo>
                  <a:cubicBezTo>
                    <a:pt x="610" y="466"/>
                    <a:pt x="610" y="466"/>
                    <a:pt x="610" y="466"/>
                  </a:cubicBezTo>
                  <a:cubicBezTo>
                    <a:pt x="613" y="515"/>
                    <a:pt x="617" y="564"/>
                    <a:pt x="620" y="613"/>
                  </a:cubicBezTo>
                  <a:cubicBezTo>
                    <a:pt x="621" y="615"/>
                    <a:pt x="620" y="618"/>
                    <a:pt x="620" y="621"/>
                  </a:cubicBezTo>
                  <a:cubicBezTo>
                    <a:pt x="617" y="621"/>
                    <a:pt x="613" y="622"/>
                    <a:pt x="610" y="622"/>
                  </a:cubicBezTo>
                  <a:cubicBezTo>
                    <a:pt x="529" y="638"/>
                    <a:pt x="449" y="653"/>
                    <a:pt x="369" y="669"/>
                  </a:cubicBezTo>
                  <a:lnTo>
                    <a:pt x="315" y="67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5045" y="2212"/>
              <a:ext cx="335" cy="620"/>
            </a:xfrm>
            <a:custGeom>
              <a:avLst/>
              <a:gdLst>
                <a:gd name="T0" fmla="*/ 333 w 471"/>
                <a:gd name="T1" fmla="*/ 871 h 871"/>
                <a:gd name="T2" fmla="*/ 329 w 471"/>
                <a:gd name="T3" fmla="*/ 865 h 871"/>
                <a:gd name="T4" fmla="*/ 318 w 471"/>
                <a:gd name="T5" fmla="*/ 852 h 871"/>
                <a:gd name="T6" fmla="*/ 282 w 471"/>
                <a:gd name="T7" fmla="*/ 795 h 871"/>
                <a:gd name="T8" fmla="*/ 261 w 471"/>
                <a:gd name="T9" fmla="*/ 759 h 871"/>
                <a:gd name="T10" fmla="*/ 171 w 471"/>
                <a:gd name="T11" fmla="*/ 680 h 871"/>
                <a:gd name="T12" fmla="*/ 169 w 471"/>
                <a:gd name="T13" fmla="*/ 663 h 871"/>
                <a:gd name="T14" fmla="*/ 182 w 471"/>
                <a:gd name="T15" fmla="*/ 645 h 871"/>
                <a:gd name="T16" fmla="*/ 194 w 471"/>
                <a:gd name="T17" fmla="*/ 628 h 871"/>
                <a:gd name="T18" fmla="*/ 200 w 471"/>
                <a:gd name="T19" fmla="*/ 611 h 871"/>
                <a:gd name="T20" fmla="*/ 187 w 471"/>
                <a:gd name="T21" fmla="*/ 598 h 871"/>
                <a:gd name="T22" fmla="*/ 127 w 471"/>
                <a:gd name="T23" fmla="*/ 582 h 871"/>
                <a:gd name="T24" fmla="*/ 116 w 471"/>
                <a:gd name="T25" fmla="*/ 582 h 871"/>
                <a:gd name="T26" fmla="*/ 112 w 471"/>
                <a:gd name="T27" fmla="*/ 583 h 871"/>
                <a:gd name="T28" fmla="*/ 102 w 471"/>
                <a:gd name="T29" fmla="*/ 577 h 871"/>
                <a:gd name="T30" fmla="*/ 28 w 471"/>
                <a:gd name="T31" fmla="*/ 502 h 871"/>
                <a:gd name="T32" fmla="*/ 27 w 471"/>
                <a:gd name="T33" fmla="*/ 501 h 871"/>
                <a:gd name="T34" fmla="*/ 16 w 471"/>
                <a:gd name="T35" fmla="*/ 484 h 871"/>
                <a:gd name="T36" fmla="*/ 4 w 471"/>
                <a:gd name="T37" fmla="*/ 410 h 871"/>
                <a:gd name="T38" fmla="*/ 0 w 471"/>
                <a:gd name="T39" fmla="*/ 384 h 871"/>
                <a:gd name="T40" fmla="*/ 2 w 471"/>
                <a:gd name="T41" fmla="*/ 380 h 871"/>
                <a:gd name="T42" fmla="*/ 35 w 471"/>
                <a:gd name="T43" fmla="*/ 228 h 871"/>
                <a:gd name="T44" fmla="*/ 42 w 471"/>
                <a:gd name="T45" fmla="*/ 218 h 871"/>
                <a:gd name="T46" fmla="*/ 83 w 471"/>
                <a:gd name="T47" fmla="*/ 199 h 871"/>
                <a:gd name="T48" fmla="*/ 88 w 471"/>
                <a:gd name="T49" fmla="*/ 198 h 871"/>
                <a:gd name="T50" fmla="*/ 89 w 471"/>
                <a:gd name="T51" fmla="*/ 197 h 871"/>
                <a:gd name="T52" fmla="*/ 103 w 471"/>
                <a:gd name="T53" fmla="*/ 183 h 871"/>
                <a:gd name="T54" fmla="*/ 104 w 471"/>
                <a:gd name="T55" fmla="*/ 182 h 871"/>
                <a:gd name="T56" fmla="*/ 96 w 471"/>
                <a:gd name="T57" fmla="*/ 91 h 871"/>
                <a:gd name="T58" fmla="*/ 79 w 471"/>
                <a:gd name="T59" fmla="*/ 69 h 871"/>
                <a:gd name="T60" fmla="*/ 68 w 471"/>
                <a:gd name="T61" fmla="*/ 56 h 871"/>
                <a:gd name="T62" fmla="*/ 110 w 471"/>
                <a:gd name="T63" fmla="*/ 48 h 871"/>
                <a:gd name="T64" fmla="*/ 356 w 471"/>
                <a:gd name="T65" fmla="*/ 1 h 871"/>
                <a:gd name="T66" fmla="*/ 364 w 471"/>
                <a:gd name="T67" fmla="*/ 0 h 871"/>
                <a:gd name="T68" fmla="*/ 396 w 471"/>
                <a:gd name="T69" fmla="*/ 63 h 871"/>
                <a:gd name="T70" fmla="*/ 397 w 471"/>
                <a:gd name="T71" fmla="*/ 65 h 871"/>
                <a:gd name="T72" fmla="*/ 422 w 471"/>
                <a:gd name="T73" fmla="*/ 95 h 871"/>
                <a:gd name="T74" fmla="*/ 432 w 471"/>
                <a:gd name="T75" fmla="*/ 107 h 871"/>
                <a:gd name="T76" fmla="*/ 434 w 471"/>
                <a:gd name="T77" fmla="*/ 124 h 871"/>
                <a:gd name="T78" fmla="*/ 439 w 471"/>
                <a:gd name="T79" fmla="*/ 164 h 871"/>
                <a:gd name="T80" fmla="*/ 442 w 471"/>
                <a:gd name="T81" fmla="*/ 197 h 871"/>
                <a:gd name="T82" fmla="*/ 453 w 471"/>
                <a:gd name="T83" fmla="*/ 308 h 871"/>
                <a:gd name="T84" fmla="*/ 454 w 471"/>
                <a:gd name="T85" fmla="*/ 321 h 871"/>
                <a:gd name="T86" fmla="*/ 456 w 471"/>
                <a:gd name="T87" fmla="*/ 439 h 871"/>
                <a:gd name="T88" fmla="*/ 455 w 471"/>
                <a:gd name="T89" fmla="*/ 448 h 871"/>
                <a:gd name="T90" fmla="*/ 469 w 471"/>
                <a:gd name="T91" fmla="*/ 552 h 871"/>
                <a:gd name="T92" fmla="*/ 470 w 471"/>
                <a:gd name="T93" fmla="*/ 560 h 871"/>
                <a:gd name="T94" fmla="*/ 462 w 471"/>
                <a:gd name="T95" fmla="*/ 626 h 871"/>
                <a:gd name="T96" fmla="*/ 457 w 471"/>
                <a:gd name="T97" fmla="*/ 674 h 871"/>
                <a:gd name="T98" fmla="*/ 456 w 471"/>
                <a:gd name="T99" fmla="*/ 689 h 871"/>
                <a:gd name="T100" fmla="*/ 447 w 471"/>
                <a:gd name="T101" fmla="*/ 720 h 871"/>
                <a:gd name="T102" fmla="*/ 431 w 471"/>
                <a:gd name="T103" fmla="*/ 739 h 871"/>
                <a:gd name="T104" fmla="*/ 399 w 471"/>
                <a:gd name="T105" fmla="*/ 777 h 871"/>
                <a:gd name="T106" fmla="*/ 399 w 471"/>
                <a:gd name="T107" fmla="*/ 807 h 871"/>
                <a:gd name="T108" fmla="*/ 423 w 471"/>
                <a:gd name="T109" fmla="*/ 845 h 871"/>
                <a:gd name="T110" fmla="*/ 406 w 471"/>
                <a:gd name="T111" fmla="*/ 843 h 871"/>
                <a:gd name="T112" fmla="*/ 333 w 471"/>
                <a:gd name="T113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1" h="871">
                  <a:moveTo>
                    <a:pt x="333" y="871"/>
                  </a:moveTo>
                  <a:cubicBezTo>
                    <a:pt x="332" y="869"/>
                    <a:pt x="330" y="867"/>
                    <a:pt x="329" y="865"/>
                  </a:cubicBezTo>
                  <a:cubicBezTo>
                    <a:pt x="325" y="861"/>
                    <a:pt x="321" y="856"/>
                    <a:pt x="318" y="852"/>
                  </a:cubicBezTo>
                  <a:cubicBezTo>
                    <a:pt x="303" y="834"/>
                    <a:pt x="288" y="817"/>
                    <a:pt x="282" y="795"/>
                  </a:cubicBezTo>
                  <a:cubicBezTo>
                    <a:pt x="279" y="783"/>
                    <a:pt x="274" y="769"/>
                    <a:pt x="261" y="759"/>
                  </a:cubicBezTo>
                  <a:cubicBezTo>
                    <a:pt x="231" y="736"/>
                    <a:pt x="200" y="709"/>
                    <a:pt x="171" y="680"/>
                  </a:cubicBezTo>
                  <a:cubicBezTo>
                    <a:pt x="164" y="672"/>
                    <a:pt x="164" y="669"/>
                    <a:pt x="169" y="663"/>
                  </a:cubicBezTo>
                  <a:cubicBezTo>
                    <a:pt x="174" y="657"/>
                    <a:pt x="178" y="651"/>
                    <a:pt x="182" y="645"/>
                  </a:cubicBezTo>
                  <a:cubicBezTo>
                    <a:pt x="186" y="639"/>
                    <a:pt x="190" y="633"/>
                    <a:pt x="194" y="628"/>
                  </a:cubicBezTo>
                  <a:cubicBezTo>
                    <a:pt x="197" y="624"/>
                    <a:pt x="201" y="618"/>
                    <a:pt x="200" y="611"/>
                  </a:cubicBezTo>
                  <a:cubicBezTo>
                    <a:pt x="198" y="605"/>
                    <a:pt x="192" y="601"/>
                    <a:pt x="187" y="598"/>
                  </a:cubicBezTo>
                  <a:cubicBezTo>
                    <a:pt x="165" y="587"/>
                    <a:pt x="146" y="582"/>
                    <a:pt x="127" y="582"/>
                  </a:cubicBezTo>
                  <a:cubicBezTo>
                    <a:pt x="124" y="582"/>
                    <a:pt x="120" y="582"/>
                    <a:pt x="116" y="582"/>
                  </a:cubicBezTo>
                  <a:cubicBezTo>
                    <a:pt x="115" y="583"/>
                    <a:pt x="113" y="583"/>
                    <a:pt x="112" y="583"/>
                  </a:cubicBezTo>
                  <a:cubicBezTo>
                    <a:pt x="107" y="583"/>
                    <a:pt x="104" y="581"/>
                    <a:pt x="102" y="577"/>
                  </a:cubicBezTo>
                  <a:cubicBezTo>
                    <a:pt x="84" y="545"/>
                    <a:pt x="56" y="523"/>
                    <a:pt x="28" y="502"/>
                  </a:cubicBezTo>
                  <a:cubicBezTo>
                    <a:pt x="27" y="501"/>
                    <a:pt x="27" y="501"/>
                    <a:pt x="27" y="501"/>
                  </a:cubicBezTo>
                  <a:cubicBezTo>
                    <a:pt x="21" y="497"/>
                    <a:pt x="17" y="491"/>
                    <a:pt x="16" y="484"/>
                  </a:cubicBezTo>
                  <a:cubicBezTo>
                    <a:pt x="12" y="459"/>
                    <a:pt x="8" y="434"/>
                    <a:pt x="4" y="410"/>
                  </a:cubicBezTo>
                  <a:cubicBezTo>
                    <a:pt x="3" y="401"/>
                    <a:pt x="1" y="393"/>
                    <a:pt x="0" y="384"/>
                  </a:cubicBezTo>
                  <a:cubicBezTo>
                    <a:pt x="2" y="380"/>
                    <a:pt x="2" y="380"/>
                    <a:pt x="2" y="380"/>
                  </a:cubicBezTo>
                  <a:cubicBezTo>
                    <a:pt x="22" y="332"/>
                    <a:pt x="43" y="283"/>
                    <a:pt x="35" y="228"/>
                  </a:cubicBezTo>
                  <a:cubicBezTo>
                    <a:pt x="34" y="223"/>
                    <a:pt x="35" y="221"/>
                    <a:pt x="42" y="218"/>
                  </a:cubicBezTo>
                  <a:cubicBezTo>
                    <a:pt x="56" y="212"/>
                    <a:pt x="70" y="206"/>
                    <a:pt x="83" y="199"/>
                  </a:cubicBezTo>
                  <a:cubicBezTo>
                    <a:pt x="88" y="198"/>
                    <a:pt x="88" y="198"/>
                    <a:pt x="88" y="198"/>
                  </a:cubicBezTo>
                  <a:cubicBezTo>
                    <a:pt x="88" y="197"/>
                    <a:pt x="89" y="197"/>
                    <a:pt x="89" y="197"/>
                  </a:cubicBezTo>
                  <a:cubicBezTo>
                    <a:pt x="94" y="195"/>
                    <a:pt x="102" y="192"/>
                    <a:pt x="103" y="183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110" y="152"/>
                    <a:pt x="116" y="121"/>
                    <a:pt x="96" y="91"/>
                  </a:cubicBezTo>
                  <a:cubicBezTo>
                    <a:pt x="91" y="83"/>
                    <a:pt x="85" y="76"/>
                    <a:pt x="79" y="69"/>
                  </a:cubicBezTo>
                  <a:cubicBezTo>
                    <a:pt x="75" y="65"/>
                    <a:pt x="71" y="61"/>
                    <a:pt x="68" y="56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92" y="32"/>
                    <a:pt x="274" y="17"/>
                    <a:pt x="356" y="1"/>
                  </a:cubicBezTo>
                  <a:cubicBezTo>
                    <a:pt x="359" y="0"/>
                    <a:pt x="362" y="0"/>
                    <a:pt x="364" y="0"/>
                  </a:cubicBezTo>
                  <a:cubicBezTo>
                    <a:pt x="366" y="25"/>
                    <a:pt x="381" y="44"/>
                    <a:pt x="396" y="63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406" y="75"/>
                    <a:pt x="414" y="85"/>
                    <a:pt x="422" y="95"/>
                  </a:cubicBezTo>
                  <a:cubicBezTo>
                    <a:pt x="426" y="99"/>
                    <a:pt x="429" y="103"/>
                    <a:pt x="432" y="107"/>
                  </a:cubicBezTo>
                  <a:cubicBezTo>
                    <a:pt x="433" y="113"/>
                    <a:pt x="434" y="118"/>
                    <a:pt x="434" y="124"/>
                  </a:cubicBezTo>
                  <a:cubicBezTo>
                    <a:pt x="436" y="137"/>
                    <a:pt x="437" y="151"/>
                    <a:pt x="439" y="164"/>
                  </a:cubicBezTo>
                  <a:cubicBezTo>
                    <a:pt x="440" y="175"/>
                    <a:pt x="441" y="186"/>
                    <a:pt x="442" y="197"/>
                  </a:cubicBezTo>
                  <a:cubicBezTo>
                    <a:pt x="446" y="234"/>
                    <a:pt x="450" y="271"/>
                    <a:pt x="453" y="308"/>
                  </a:cubicBezTo>
                  <a:cubicBezTo>
                    <a:pt x="454" y="321"/>
                    <a:pt x="454" y="321"/>
                    <a:pt x="454" y="321"/>
                  </a:cubicBezTo>
                  <a:cubicBezTo>
                    <a:pt x="458" y="361"/>
                    <a:pt x="462" y="399"/>
                    <a:pt x="456" y="439"/>
                  </a:cubicBezTo>
                  <a:cubicBezTo>
                    <a:pt x="456" y="442"/>
                    <a:pt x="456" y="445"/>
                    <a:pt x="455" y="448"/>
                  </a:cubicBezTo>
                  <a:cubicBezTo>
                    <a:pt x="450" y="481"/>
                    <a:pt x="445" y="519"/>
                    <a:pt x="469" y="552"/>
                  </a:cubicBezTo>
                  <a:cubicBezTo>
                    <a:pt x="471" y="554"/>
                    <a:pt x="471" y="557"/>
                    <a:pt x="470" y="560"/>
                  </a:cubicBezTo>
                  <a:cubicBezTo>
                    <a:pt x="464" y="582"/>
                    <a:pt x="463" y="604"/>
                    <a:pt x="462" y="626"/>
                  </a:cubicBezTo>
                  <a:cubicBezTo>
                    <a:pt x="461" y="642"/>
                    <a:pt x="460" y="659"/>
                    <a:pt x="457" y="674"/>
                  </a:cubicBezTo>
                  <a:cubicBezTo>
                    <a:pt x="456" y="679"/>
                    <a:pt x="456" y="684"/>
                    <a:pt x="456" y="689"/>
                  </a:cubicBezTo>
                  <a:cubicBezTo>
                    <a:pt x="455" y="701"/>
                    <a:pt x="454" y="711"/>
                    <a:pt x="447" y="720"/>
                  </a:cubicBezTo>
                  <a:cubicBezTo>
                    <a:pt x="441" y="726"/>
                    <a:pt x="436" y="733"/>
                    <a:pt x="431" y="739"/>
                  </a:cubicBezTo>
                  <a:cubicBezTo>
                    <a:pt x="420" y="752"/>
                    <a:pt x="410" y="765"/>
                    <a:pt x="399" y="777"/>
                  </a:cubicBezTo>
                  <a:cubicBezTo>
                    <a:pt x="389" y="788"/>
                    <a:pt x="389" y="797"/>
                    <a:pt x="399" y="807"/>
                  </a:cubicBezTo>
                  <a:cubicBezTo>
                    <a:pt x="423" y="845"/>
                    <a:pt x="423" y="845"/>
                    <a:pt x="423" y="845"/>
                  </a:cubicBezTo>
                  <a:cubicBezTo>
                    <a:pt x="417" y="844"/>
                    <a:pt x="411" y="843"/>
                    <a:pt x="406" y="843"/>
                  </a:cubicBezTo>
                  <a:cubicBezTo>
                    <a:pt x="378" y="843"/>
                    <a:pt x="354" y="853"/>
                    <a:pt x="333" y="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5924" y="2047"/>
              <a:ext cx="510" cy="333"/>
            </a:xfrm>
            <a:custGeom>
              <a:avLst/>
              <a:gdLst>
                <a:gd name="T0" fmla="*/ 84 w 717"/>
                <a:gd name="T1" fmla="*/ 468 h 468"/>
                <a:gd name="T2" fmla="*/ 84 w 717"/>
                <a:gd name="T3" fmla="*/ 468 h 468"/>
                <a:gd name="T4" fmla="*/ 84 w 717"/>
                <a:gd name="T5" fmla="*/ 468 h 468"/>
                <a:gd name="T6" fmla="*/ 82 w 717"/>
                <a:gd name="T7" fmla="*/ 463 h 468"/>
                <a:gd name="T8" fmla="*/ 68 w 717"/>
                <a:gd name="T9" fmla="*/ 404 h 468"/>
                <a:gd name="T10" fmla="*/ 63 w 717"/>
                <a:gd name="T11" fmla="*/ 381 h 468"/>
                <a:gd name="T12" fmla="*/ 63 w 717"/>
                <a:gd name="T13" fmla="*/ 380 h 468"/>
                <a:gd name="T14" fmla="*/ 60 w 717"/>
                <a:gd name="T15" fmla="*/ 360 h 468"/>
                <a:gd name="T16" fmla="*/ 57 w 717"/>
                <a:gd name="T17" fmla="*/ 338 h 468"/>
                <a:gd name="T18" fmla="*/ 14 w 717"/>
                <a:gd name="T19" fmla="*/ 192 h 468"/>
                <a:gd name="T20" fmla="*/ 0 w 717"/>
                <a:gd name="T21" fmla="*/ 142 h 468"/>
                <a:gd name="T22" fmla="*/ 9 w 717"/>
                <a:gd name="T23" fmla="*/ 134 h 468"/>
                <a:gd name="T24" fmla="*/ 15 w 717"/>
                <a:gd name="T25" fmla="*/ 130 h 468"/>
                <a:gd name="T26" fmla="*/ 69 w 717"/>
                <a:gd name="T27" fmla="*/ 71 h 468"/>
                <a:gd name="T28" fmla="*/ 69 w 717"/>
                <a:gd name="T29" fmla="*/ 92 h 468"/>
                <a:gd name="T30" fmla="*/ 71 w 717"/>
                <a:gd name="T31" fmla="*/ 109 h 468"/>
                <a:gd name="T32" fmla="*/ 82 w 717"/>
                <a:gd name="T33" fmla="*/ 113 h 468"/>
                <a:gd name="T34" fmla="*/ 91 w 717"/>
                <a:gd name="T35" fmla="*/ 112 h 468"/>
                <a:gd name="T36" fmla="*/ 205 w 717"/>
                <a:gd name="T37" fmla="*/ 86 h 468"/>
                <a:gd name="T38" fmla="*/ 263 w 717"/>
                <a:gd name="T39" fmla="*/ 73 h 468"/>
                <a:gd name="T40" fmla="*/ 440 w 717"/>
                <a:gd name="T41" fmla="*/ 34 h 468"/>
                <a:gd name="T42" fmla="*/ 587 w 717"/>
                <a:gd name="T43" fmla="*/ 1 h 468"/>
                <a:gd name="T44" fmla="*/ 594 w 717"/>
                <a:gd name="T45" fmla="*/ 0 h 468"/>
                <a:gd name="T46" fmla="*/ 598 w 717"/>
                <a:gd name="T47" fmla="*/ 2 h 468"/>
                <a:gd name="T48" fmla="*/ 665 w 717"/>
                <a:gd name="T49" fmla="*/ 54 h 468"/>
                <a:gd name="T50" fmla="*/ 669 w 717"/>
                <a:gd name="T51" fmla="*/ 57 h 468"/>
                <a:gd name="T52" fmla="*/ 663 w 717"/>
                <a:gd name="T53" fmla="*/ 82 h 468"/>
                <a:gd name="T54" fmla="*/ 644 w 717"/>
                <a:gd name="T55" fmla="*/ 164 h 468"/>
                <a:gd name="T56" fmla="*/ 654 w 717"/>
                <a:gd name="T57" fmla="*/ 188 h 468"/>
                <a:gd name="T58" fmla="*/ 683 w 717"/>
                <a:gd name="T59" fmla="*/ 205 h 468"/>
                <a:gd name="T60" fmla="*/ 709 w 717"/>
                <a:gd name="T61" fmla="*/ 220 h 468"/>
                <a:gd name="T62" fmla="*/ 717 w 717"/>
                <a:gd name="T63" fmla="*/ 225 h 468"/>
                <a:gd name="T64" fmla="*/ 713 w 717"/>
                <a:gd name="T65" fmla="*/ 232 h 468"/>
                <a:gd name="T66" fmla="*/ 676 w 717"/>
                <a:gd name="T67" fmla="*/ 291 h 468"/>
                <a:gd name="T68" fmla="*/ 666 w 717"/>
                <a:gd name="T69" fmla="*/ 300 h 468"/>
                <a:gd name="T70" fmla="*/ 655 w 717"/>
                <a:gd name="T71" fmla="*/ 309 h 468"/>
                <a:gd name="T72" fmla="*/ 634 w 717"/>
                <a:gd name="T73" fmla="*/ 321 h 468"/>
                <a:gd name="T74" fmla="*/ 609 w 717"/>
                <a:gd name="T75" fmla="*/ 333 h 468"/>
                <a:gd name="T76" fmla="*/ 605 w 717"/>
                <a:gd name="T77" fmla="*/ 334 h 468"/>
                <a:gd name="T78" fmla="*/ 594 w 717"/>
                <a:gd name="T79" fmla="*/ 336 h 468"/>
                <a:gd name="T80" fmla="*/ 581 w 717"/>
                <a:gd name="T81" fmla="*/ 339 h 468"/>
                <a:gd name="T82" fmla="*/ 385 w 717"/>
                <a:gd name="T83" fmla="*/ 390 h 468"/>
                <a:gd name="T84" fmla="*/ 274 w 717"/>
                <a:gd name="T85" fmla="*/ 420 h 468"/>
                <a:gd name="T86" fmla="*/ 225 w 717"/>
                <a:gd name="T87" fmla="*/ 433 h 468"/>
                <a:gd name="T88" fmla="*/ 222 w 717"/>
                <a:gd name="T89" fmla="*/ 433 h 468"/>
                <a:gd name="T90" fmla="*/ 212 w 717"/>
                <a:gd name="T91" fmla="*/ 435 h 468"/>
                <a:gd name="T92" fmla="*/ 195 w 717"/>
                <a:gd name="T93" fmla="*/ 440 h 468"/>
                <a:gd name="T94" fmla="*/ 89 w 717"/>
                <a:gd name="T95" fmla="*/ 467 h 468"/>
                <a:gd name="T96" fmla="*/ 84 w 717"/>
                <a:gd name="T97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7" h="468">
                  <a:moveTo>
                    <a:pt x="84" y="468"/>
                  </a:moveTo>
                  <a:cubicBezTo>
                    <a:pt x="84" y="468"/>
                    <a:pt x="84" y="468"/>
                    <a:pt x="84" y="468"/>
                  </a:cubicBezTo>
                  <a:cubicBezTo>
                    <a:pt x="84" y="468"/>
                    <a:pt x="84" y="468"/>
                    <a:pt x="84" y="468"/>
                  </a:cubicBezTo>
                  <a:cubicBezTo>
                    <a:pt x="84" y="468"/>
                    <a:pt x="83" y="467"/>
                    <a:pt x="82" y="463"/>
                  </a:cubicBezTo>
                  <a:cubicBezTo>
                    <a:pt x="78" y="443"/>
                    <a:pt x="73" y="423"/>
                    <a:pt x="68" y="404"/>
                  </a:cubicBezTo>
                  <a:cubicBezTo>
                    <a:pt x="67" y="396"/>
                    <a:pt x="65" y="389"/>
                    <a:pt x="63" y="381"/>
                  </a:cubicBezTo>
                  <a:cubicBezTo>
                    <a:pt x="63" y="381"/>
                    <a:pt x="63" y="380"/>
                    <a:pt x="63" y="380"/>
                  </a:cubicBezTo>
                  <a:cubicBezTo>
                    <a:pt x="61" y="374"/>
                    <a:pt x="60" y="367"/>
                    <a:pt x="60" y="360"/>
                  </a:cubicBezTo>
                  <a:cubicBezTo>
                    <a:pt x="60" y="353"/>
                    <a:pt x="59" y="346"/>
                    <a:pt x="57" y="338"/>
                  </a:cubicBezTo>
                  <a:cubicBezTo>
                    <a:pt x="43" y="289"/>
                    <a:pt x="28" y="240"/>
                    <a:pt x="14" y="192"/>
                  </a:cubicBezTo>
                  <a:cubicBezTo>
                    <a:pt x="9" y="175"/>
                    <a:pt x="4" y="159"/>
                    <a:pt x="0" y="142"/>
                  </a:cubicBezTo>
                  <a:cubicBezTo>
                    <a:pt x="2" y="139"/>
                    <a:pt x="5" y="137"/>
                    <a:pt x="9" y="134"/>
                  </a:cubicBezTo>
                  <a:cubicBezTo>
                    <a:pt x="11" y="133"/>
                    <a:pt x="13" y="131"/>
                    <a:pt x="15" y="130"/>
                  </a:cubicBezTo>
                  <a:cubicBezTo>
                    <a:pt x="34" y="115"/>
                    <a:pt x="51" y="96"/>
                    <a:pt x="69" y="71"/>
                  </a:cubicBezTo>
                  <a:cubicBezTo>
                    <a:pt x="70" y="79"/>
                    <a:pt x="70" y="85"/>
                    <a:pt x="69" y="92"/>
                  </a:cubicBezTo>
                  <a:cubicBezTo>
                    <a:pt x="68" y="97"/>
                    <a:pt x="68" y="104"/>
                    <a:pt x="71" y="109"/>
                  </a:cubicBezTo>
                  <a:cubicBezTo>
                    <a:pt x="74" y="111"/>
                    <a:pt x="77" y="113"/>
                    <a:pt x="82" y="113"/>
                  </a:cubicBezTo>
                  <a:cubicBezTo>
                    <a:pt x="84" y="113"/>
                    <a:pt x="87" y="112"/>
                    <a:pt x="91" y="112"/>
                  </a:cubicBezTo>
                  <a:cubicBezTo>
                    <a:pt x="129" y="103"/>
                    <a:pt x="168" y="94"/>
                    <a:pt x="205" y="86"/>
                  </a:cubicBezTo>
                  <a:cubicBezTo>
                    <a:pt x="224" y="82"/>
                    <a:pt x="243" y="78"/>
                    <a:pt x="263" y="73"/>
                  </a:cubicBezTo>
                  <a:cubicBezTo>
                    <a:pt x="322" y="60"/>
                    <a:pt x="381" y="47"/>
                    <a:pt x="440" y="34"/>
                  </a:cubicBezTo>
                  <a:cubicBezTo>
                    <a:pt x="587" y="1"/>
                    <a:pt x="587" y="1"/>
                    <a:pt x="587" y="1"/>
                  </a:cubicBezTo>
                  <a:cubicBezTo>
                    <a:pt x="589" y="1"/>
                    <a:pt x="592" y="0"/>
                    <a:pt x="594" y="0"/>
                  </a:cubicBezTo>
                  <a:cubicBezTo>
                    <a:pt x="596" y="0"/>
                    <a:pt x="597" y="1"/>
                    <a:pt x="598" y="2"/>
                  </a:cubicBezTo>
                  <a:cubicBezTo>
                    <a:pt x="617" y="24"/>
                    <a:pt x="641" y="39"/>
                    <a:pt x="665" y="54"/>
                  </a:cubicBezTo>
                  <a:cubicBezTo>
                    <a:pt x="666" y="55"/>
                    <a:pt x="667" y="56"/>
                    <a:pt x="669" y="57"/>
                  </a:cubicBezTo>
                  <a:cubicBezTo>
                    <a:pt x="663" y="82"/>
                    <a:pt x="663" y="82"/>
                    <a:pt x="663" y="82"/>
                  </a:cubicBezTo>
                  <a:cubicBezTo>
                    <a:pt x="657" y="109"/>
                    <a:pt x="650" y="137"/>
                    <a:pt x="644" y="164"/>
                  </a:cubicBezTo>
                  <a:cubicBezTo>
                    <a:pt x="641" y="175"/>
                    <a:pt x="645" y="183"/>
                    <a:pt x="654" y="188"/>
                  </a:cubicBezTo>
                  <a:cubicBezTo>
                    <a:pt x="664" y="193"/>
                    <a:pt x="673" y="199"/>
                    <a:pt x="683" y="205"/>
                  </a:cubicBezTo>
                  <a:cubicBezTo>
                    <a:pt x="691" y="210"/>
                    <a:pt x="700" y="215"/>
                    <a:pt x="709" y="220"/>
                  </a:cubicBezTo>
                  <a:cubicBezTo>
                    <a:pt x="714" y="223"/>
                    <a:pt x="716" y="224"/>
                    <a:pt x="717" y="225"/>
                  </a:cubicBezTo>
                  <a:cubicBezTo>
                    <a:pt x="717" y="226"/>
                    <a:pt x="717" y="227"/>
                    <a:pt x="713" y="232"/>
                  </a:cubicBezTo>
                  <a:cubicBezTo>
                    <a:pt x="700" y="250"/>
                    <a:pt x="688" y="269"/>
                    <a:pt x="676" y="291"/>
                  </a:cubicBezTo>
                  <a:cubicBezTo>
                    <a:pt x="674" y="294"/>
                    <a:pt x="671" y="297"/>
                    <a:pt x="666" y="300"/>
                  </a:cubicBezTo>
                  <a:cubicBezTo>
                    <a:pt x="663" y="302"/>
                    <a:pt x="658" y="305"/>
                    <a:pt x="655" y="309"/>
                  </a:cubicBezTo>
                  <a:cubicBezTo>
                    <a:pt x="647" y="312"/>
                    <a:pt x="641" y="317"/>
                    <a:pt x="634" y="321"/>
                  </a:cubicBezTo>
                  <a:cubicBezTo>
                    <a:pt x="626" y="326"/>
                    <a:pt x="618" y="331"/>
                    <a:pt x="609" y="333"/>
                  </a:cubicBezTo>
                  <a:cubicBezTo>
                    <a:pt x="608" y="333"/>
                    <a:pt x="606" y="333"/>
                    <a:pt x="605" y="334"/>
                  </a:cubicBezTo>
                  <a:cubicBezTo>
                    <a:pt x="601" y="334"/>
                    <a:pt x="597" y="335"/>
                    <a:pt x="594" y="336"/>
                  </a:cubicBezTo>
                  <a:cubicBezTo>
                    <a:pt x="581" y="339"/>
                    <a:pt x="581" y="339"/>
                    <a:pt x="581" y="339"/>
                  </a:cubicBezTo>
                  <a:cubicBezTo>
                    <a:pt x="517" y="356"/>
                    <a:pt x="450" y="373"/>
                    <a:pt x="385" y="390"/>
                  </a:cubicBezTo>
                  <a:cubicBezTo>
                    <a:pt x="348" y="400"/>
                    <a:pt x="310" y="410"/>
                    <a:pt x="274" y="420"/>
                  </a:cubicBezTo>
                  <a:cubicBezTo>
                    <a:pt x="258" y="424"/>
                    <a:pt x="242" y="428"/>
                    <a:pt x="225" y="433"/>
                  </a:cubicBezTo>
                  <a:cubicBezTo>
                    <a:pt x="224" y="433"/>
                    <a:pt x="223" y="433"/>
                    <a:pt x="222" y="433"/>
                  </a:cubicBezTo>
                  <a:cubicBezTo>
                    <a:pt x="219" y="434"/>
                    <a:pt x="216" y="434"/>
                    <a:pt x="212" y="435"/>
                  </a:cubicBezTo>
                  <a:cubicBezTo>
                    <a:pt x="195" y="440"/>
                    <a:pt x="195" y="440"/>
                    <a:pt x="195" y="440"/>
                  </a:cubicBezTo>
                  <a:cubicBezTo>
                    <a:pt x="160" y="449"/>
                    <a:pt x="124" y="458"/>
                    <a:pt x="89" y="467"/>
                  </a:cubicBezTo>
                  <a:cubicBezTo>
                    <a:pt x="87" y="468"/>
                    <a:pt x="85" y="468"/>
                    <a:pt x="84" y="4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5393" y="1810"/>
              <a:ext cx="343" cy="460"/>
            </a:xfrm>
            <a:custGeom>
              <a:avLst/>
              <a:gdLst>
                <a:gd name="T0" fmla="*/ 56 w 483"/>
                <a:gd name="T1" fmla="*/ 568 h 646"/>
                <a:gd name="T2" fmla="*/ 64 w 483"/>
                <a:gd name="T3" fmla="*/ 492 h 646"/>
                <a:gd name="T4" fmla="*/ 37 w 483"/>
                <a:gd name="T5" fmla="*/ 422 h 646"/>
                <a:gd name="T6" fmla="*/ 8 w 483"/>
                <a:gd name="T7" fmla="*/ 315 h 646"/>
                <a:gd name="T8" fmla="*/ 13 w 483"/>
                <a:gd name="T9" fmla="*/ 222 h 646"/>
                <a:gd name="T10" fmla="*/ 25 w 483"/>
                <a:gd name="T11" fmla="*/ 168 h 646"/>
                <a:gd name="T12" fmla="*/ 60 w 483"/>
                <a:gd name="T13" fmla="*/ 134 h 646"/>
                <a:gd name="T14" fmla="*/ 72 w 483"/>
                <a:gd name="T15" fmla="*/ 150 h 646"/>
                <a:gd name="T16" fmla="*/ 80 w 483"/>
                <a:gd name="T17" fmla="*/ 148 h 646"/>
                <a:gd name="T18" fmla="*/ 95 w 483"/>
                <a:gd name="T19" fmla="*/ 103 h 646"/>
                <a:gd name="T20" fmla="*/ 100 w 483"/>
                <a:gd name="T21" fmla="*/ 77 h 646"/>
                <a:gd name="T22" fmla="*/ 115 w 483"/>
                <a:gd name="T23" fmla="*/ 45 h 646"/>
                <a:gd name="T24" fmla="*/ 124 w 483"/>
                <a:gd name="T25" fmla="*/ 21 h 646"/>
                <a:gd name="T26" fmla="*/ 161 w 483"/>
                <a:gd name="T27" fmla="*/ 0 h 646"/>
                <a:gd name="T28" fmla="*/ 266 w 483"/>
                <a:gd name="T29" fmla="*/ 51 h 646"/>
                <a:gd name="T30" fmla="*/ 301 w 483"/>
                <a:gd name="T31" fmla="*/ 68 h 646"/>
                <a:gd name="T32" fmla="*/ 313 w 483"/>
                <a:gd name="T33" fmla="*/ 96 h 646"/>
                <a:gd name="T34" fmla="*/ 313 w 483"/>
                <a:gd name="T35" fmla="*/ 181 h 646"/>
                <a:gd name="T36" fmla="*/ 284 w 483"/>
                <a:gd name="T37" fmla="*/ 277 h 646"/>
                <a:gd name="T38" fmla="*/ 301 w 483"/>
                <a:gd name="T39" fmla="*/ 312 h 646"/>
                <a:gd name="T40" fmla="*/ 325 w 483"/>
                <a:gd name="T41" fmla="*/ 297 h 646"/>
                <a:gd name="T42" fmla="*/ 392 w 483"/>
                <a:gd name="T43" fmla="*/ 242 h 646"/>
                <a:gd name="T44" fmla="*/ 403 w 483"/>
                <a:gd name="T45" fmla="*/ 238 h 646"/>
                <a:gd name="T46" fmla="*/ 427 w 483"/>
                <a:gd name="T47" fmla="*/ 279 h 646"/>
                <a:gd name="T48" fmla="*/ 482 w 483"/>
                <a:gd name="T49" fmla="*/ 427 h 646"/>
                <a:gd name="T50" fmla="*/ 481 w 483"/>
                <a:gd name="T51" fmla="*/ 431 h 646"/>
                <a:gd name="T52" fmla="*/ 477 w 483"/>
                <a:gd name="T53" fmla="*/ 428 h 646"/>
                <a:gd name="T54" fmla="*/ 460 w 483"/>
                <a:gd name="T55" fmla="*/ 415 h 646"/>
                <a:gd name="T56" fmla="*/ 446 w 483"/>
                <a:gd name="T57" fmla="*/ 443 h 646"/>
                <a:gd name="T58" fmla="*/ 428 w 483"/>
                <a:gd name="T59" fmla="*/ 523 h 646"/>
                <a:gd name="T60" fmla="*/ 408 w 483"/>
                <a:gd name="T61" fmla="*/ 591 h 646"/>
                <a:gd name="T62" fmla="*/ 327 w 483"/>
                <a:gd name="T63" fmla="*/ 603 h 646"/>
                <a:gd name="T64" fmla="*/ 276 w 483"/>
                <a:gd name="T65" fmla="*/ 612 h 646"/>
                <a:gd name="T66" fmla="*/ 257 w 483"/>
                <a:gd name="T67" fmla="*/ 612 h 646"/>
                <a:gd name="T68" fmla="*/ 182 w 483"/>
                <a:gd name="T69" fmla="*/ 623 h 646"/>
                <a:gd name="T70" fmla="*/ 78 w 483"/>
                <a:gd name="T71" fmla="*/ 638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646">
                  <a:moveTo>
                    <a:pt x="21" y="646"/>
                  </a:moveTo>
                  <a:cubicBezTo>
                    <a:pt x="38" y="622"/>
                    <a:pt x="47" y="594"/>
                    <a:pt x="56" y="568"/>
                  </a:cubicBezTo>
                  <a:cubicBezTo>
                    <a:pt x="59" y="561"/>
                    <a:pt x="61" y="554"/>
                    <a:pt x="63" y="547"/>
                  </a:cubicBezTo>
                  <a:cubicBezTo>
                    <a:pt x="70" y="530"/>
                    <a:pt x="70" y="512"/>
                    <a:pt x="64" y="492"/>
                  </a:cubicBezTo>
                  <a:cubicBezTo>
                    <a:pt x="63" y="489"/>
                    <a:pt x="62" y="486"/>
                    <a:pt x="61" y="482"/>
                  </a:cubicBezTo>
                  <a:cubicBezTo>
                    <a:pt x="55" y="462"/>
                    <a:pt x="49" y="442"/>
                    <a:pt x="37" y="422"/>
                  </a:cubicBezTo>
                  <a:cubicBezTo>
                    <a:pt x="31" y="411"/>
                    <a:pt x="28" y="398"/>
                    <a:pt x="27" y="389"/>
                  </a:cubicBezTo>
                  <a:cubicBezTo>
                    <a:pt x="24" y="366"/>
                    <a:pt x="18" y="343"/>
                    <a:pt x="8" y="315"/>
                  </a:cubicBezTo>
                  <a:cubicBezTo>
                    <a:pt x="3" y="301"/>
                    <a:pt x="0" y="289"/>
                    <a:pt x="6" y="275"/>
                  </a:cubicBezTo>
                  <a:cubicBezTo>
                    <a:pt x="12" y="258"/>
                    <a:pt x="12" y="240"/>
                    <a:pt x="13" y="222"/>
                  </a:cubicBezTo>
                  <a:cubicBezTo>
                    <a:pt x="13" y="215"/>
                    <a:pt x="13" y="208"/>
                    <a:pt x="13" y="201"/>
                  </a:cubicBezTo>
                  <a:cubicBezTo>
                    <a:pt x="14" y="190"/>
                    <a:pt x="18" y="179"/>
                    <a:pt x="25" y="168"/>
                  </a:cubicBezTo>
                  <a:cubicBezTo>
                    <a:pt x="36" y="152"/>
                    <a:pt x="46" y="136"/>
                    <a:pt x="55" y="118"/>
                  </a:cubicBezTo>
                  <a:cubicBezTo>
                    <a:pt x="56" y="124"/>
                    <a:pt x="58" y="129"/>
                    <a:pt x="60" y="134"/>
                  </a:cubicBezTo>
                  <a:cubicBezTo>
                    <a:pt x="60" y="135"/>
                    <a:pt x="60" y="136"/>
                    <a:pt x="60" y="136"/>
                  </a:cubicBezTo>
                  <a:cubicBezTo>
                    <a:pt x="61" y="140"/>
                    <a:pt x="62" y="150"/>
                    <a:pt x="72" y="150"/>
                  </a:cubicBezTo>
                  <a:cubicBezTo>
                    <a:pt x="74" y="150"/>
                    <a:pt x="76" y="149"/>
                    <a:pt x="77" y="149"/>
                  </a:cubicBezTo>
                  <a:cubicBezTo>
                    <a:pt x="78" y="149"/>
                    <a:pt x="79" y="148"/>
                    <a:pt x="80" y="148"/>
                  </a:cubicBezTo>
                  <a:cubicBezTo>
                    <a:pt x="87" y="147"/>
                    <a:pt x="99" y="144"/>
                    <a:pt x="97" y="128"/>
                  </a:cubicBezTo>
                  <a:cubicBezTo>
                    <a:pt x="96" y="119"/>
                    <a:pt x="96" y="111"/>
                    <a:pt x="95" y="103"/>
                  </a:cubicBezTo>
                  <a:cubicBezTo>
                    <a:pt x="95" y="97"/>
                    <a:pt x="94" y="92"/>
                    <a:pt x="94" y="86"/>
                  </a:cubicBezTo>
                  <a:cubicBezTo>
                    <a:pt x="93" y="78"/>
                    <a:pt x="94" y="77"/>
                    <a:pt x="100" y="77"/>
                  </a:cubicBezTo>
                  <a:cubicBezTo>
                    <a:pt x="107" y="76"/>
                    <a:pt x="112" y="73"/>
                    <a:pt x="114" y="68"/>
                  </a:cubicBezTo>
                  <a:cubicBezTo>
                    <a:pt x="119" y="61"/>
                    <a:pt x="117" y="51"/>
                    <a:pt x="115" y="45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2" y="33"/>
                    <a:pt x="116" y="29"/>
                    <a:pt x="124" y="21"/>
                  </a:cubicBezTo>
                  <a:cubicBezTo>
                    <a:pt x="124" y="20"/>
                    <a:pt x="125" y="19"/>
                    <a:pt x="126" y="19"/>
                  </a:cubicBezTo>
                  <a:cubicBezTo>
                    <a:pt x="138" y="6"/>
                    <a:pt x="149" y="0"/>
                    <a:pt x="161" y="0"/>
                  </a:cubicBezTo>
                  <a:cubicBezTo>
                    <a:pt x="171" y="0"/>
                    <a:pt x="182" y="4"/>
                    <a:pt x="195" y="12"/>
                  </a:cubicBezTo>
                  <a:cubicBezTo>
                    <a:pt x="218" y="27"/>
                    <a:pt x="242" y="39"/>
                    <a:pt x="266" y="51"/>
                  </a:cubicBezTo>
                  <a:cubicBezTo>
                    <a:pt x="277" y="56"/>
                    <a:pt x="288" y="61"/>
                    <a:pt x="299" y="67"/>
                  </a:cubicBezTo>
                  <a:cubicBezTo>
                    <a:pt x="299" y="67"/>
                    <a:pt x="300" y="67"/>
                    <a:pt x="301" y="68"/>
                  </a:cubicBezTo>
                  <a:cubicBezTo>
                    <a:pt x="302" y="68"/>
                    <a:pt x="303" y="69"/>
                    <a:pt x="304" y="69"/>
                  </a:cubicBezTo>
                  <a:cubicBezTo>
                    <a:pt x="306" y="78"/>
                    <a:pt x="309" y="87"/>
                    <a:pt x="313" y="96"/>
                  </a:cubicBezTo>
                  <a:cubicBezTo>
                    <a:pt x="321" y="116"/>
                    <a:pt x="329" y="136"/>
                    <a:pt x="321" y="158"/>
                  </a:cubicBezTo>
                  <a:cubicBezTo>
                    <a:pt x="319" y="166"/>
                    <a:pt x="316" y="173"/>
                    <a:pt x="313" y="181"/>
                  </a:cubicBezTo>
                  <a:cubicBezTo>
                    <a:pt x="303" y="211"/>
                    <a:pt x="292" y="242"/>
                    <a:pt x="285" y="273"/>
                  </a:cubicBezTo>
                  <a:cubicBezTo>
                    <a:pt x="285" y="274"/>
                    <a:pt x="284" y="275"/>
                    <a:pt x="284" y="277"/>
                  </a:cubicBezTo>
                  <a:cubicBezTo>
                    <a:pt x="282" y="286"/>
                    <a:pt x="278" y="300"/>
                    <a:pt x="290" y="308"/>
                  </a:cubicBezTo>
                  <a:cubicBezTo>
                    <a:pt x="294" y="311"/>
                    <a:pt x="297" y="312"/>
                    <a:pt x="301" y="312"/>
                  </a:cubicBezTo>
                  <a:cubicBezTo>
                    <a:pt x="309" y="312"/>
                    <a:pt x="315" y="306"/>
                    <a:pt x="320" y="301"/>
                  </a:cubicBezTo>
                  <a:cubicBezTo>
                    <a:pt x="322" y="300"/>
                    <a:pt x="324" y="299"/>
                    <a:pt x="325" y="297"/>
                  </a:cubicBezTo>
                  <a:cubicBezTo>
                    <a:pt x="332" y="292"/>
                    <a:pt x="338" y="285"/>
                    <a:pt x="342" y="277"/>
                  </a:cubicBezTo>
                  <a:cubicBezTo>
                    <a:pt x="352" y="256"/>
                    <a:pt x="372" y="249"/>
                    <a:pt x="392" y="242"/>
                  </a:cubicBezTo>
                  <a:cubicBezTo>
                    <a:pt x="395" y="240"/>
                    <a:pt x="399" y="239"/>
                    <a:pt x="402" y="238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4" y="238"/>
                    <a:pt x="404" y="239"/>
                    <a:pt x="406" y="242"/>
                  </a:cubicBezTo>
                  <a:cubicBezTo>
                    <a:pt x="413" y="254"/>
                    <a:pt x="420" y="266"/>
                    <a:pt x="427" y="279"/>
                  </a:cubicBezTo>
                  <a:cubicBezTo>
                    <a:pt x="441" y="305"/>
                    <a:pt x="457" y="332"/>
                    <a:pt x="471" y="360"/>
                  </a:cubicBezTo>
                  <a:cubicBezTo>
                    <a:pt x="480" y="378"/>
                    <a:pt x="483" y="400"/>
                    <a:pt x="482" y="427"/>
                  </a:cubicBezTo>
                  <a:cubicBezTo>
                    <a:pt x="482" y="428"/>
                    <a:pt x="482" y="428"/>
                    <a:pt x="482" y="428"/>
                  </a:cubicBezTo>
                  <a:cubicBezTo>
                    <a:pt x="482" y="429"/>
                    <a:pt x="481" y="431"/>
                    <a:pt x="481" y="431"/>
                  </a:cubicBezTo>
                  <a:cubicBezTo>
                    <a:pt x="481" y="431"/>
                    <a:pt x="480" y="431"/>
                    <a:pt x="480" y="430"/>
                  </a:cubicBezTo>
                  <a:cubicBezTo>
                    <a:pt x="479" y="430"/>
                    <a:pt x="478" y="429"/>
                    <a:pt x="477" y="428"/>
                  </a:cubicBezTo>
                  <a:cubicBezTo>
                    <a:pt x="476" y="427"/>
                    <a:pt x="475" y="425"/>
                    <a:pt x="474" y="424"/>
                  </a:cubicBezTo>
                  <a:cubicBezTo>
                    <a:pt x="471" y="420"/>
                    <a:pt x="467" y="415"/>
                    <a:pt x="460" y="415"/>
                  </a:cubicBezTo>
                  <a:cubicBezTo>
                    <a:pt x="459" y="415"/>
                    <a:pt x="457" y="415"/>
                    <a:pt x="455" y="416"/>
                  </a:cubicBezTo>
                  <a:cubicBezTo>
                    <a:pt x="443" y="422"/>
                    <a:pt x="445" y="437"/>
                    <a:pt x="446" y="443"/>
                  </a:cubicBezTo>
                  <a:cubicBezTo>
                    <a:pt x="450" y="467"/>
                    <a:pt x="442" y="488"/>
                    <a:pt x="433" y="510"/>
                  </a:cubicBezTo>
                  <a:cubicBezTo>
                    <a:pt x="431" y="514"/>
                    <a:pt x="429" y="519"/>
                    <a:pt x="428" y="523"/>
                  </a:cubicBezTo>
                  <a:cubicBezTo>
                    <a:pt x="427" y="523"/>
                    <a:pt x="427" y="523"/>
                    <a:pt x="427" y="523"/>
                  </a:cubicBezTo>
                  <a:cubicBezTo>
                    <a:pt x="419" y="545"/>
                    <a:pt x="411" y="567"/>
                    <a:pt x="408" y="591"/>
                  </a:cubicBezTo>
                  <a:cubicBezTo>
                    <a:pt x="394" y="594"/>
                    <a:pt x="379" y="596"/>
                    <a:pt x="364" y="598"/>
                  </a:cubicBezTo>
                  <a:cubicBezTo>
                    <a:pt x="352" y="599"/>
                    <a:pt x="339" y="601"/>
                    <a:pt x="327" y="603"/>
                  </a:cubicBezTo>
                  <a:cubicBezTo>
                    <a:pt x="322" y="604"/>
                    <a:pt x="316" y="605"/>
                    <a:pt x="310" y="605"/>
                  </a:cubicBezTo>
                  <a:cubicBezTo>
                    <a:pt x="299" y="606"/>
                    <a:pt x="287" y="607"/>
                    <a:pt x="276" y="612"/>
                  </a:cubicBezTo>
                  <a:cubicBezTo>
                    <a:pt x="273" y="611"/>
                    <a:pt x="271" y="611"/>
                    <a:pt x="268" y="611"/>
                  </a:cubicBezTo>
                  <a:cubicBezTo>
                    <a:pt x="264" y="611"/>
                    <a:pt x="261" y="612"/>
                    <a:pt x="257" y="612"/>
                  </a:cubicBezTo>
                  <a:cubicBezTo>
                    <a:pt x="256" y="612"/>
                    <a:pt x="255" y="613"/>
                    <a:pt x="253" y="613"/>
                  </a:cubicBezTo>
                  <a:cubicBezTo>
                    <a:pt x="230" y="616"/>
                    <a:pt x="205" y="620"/>
                    <a:pt x="182" y="623"/>
                  </a:cubicBezTo>
                  <a:cubicBezTo>
                    <a:pt x="158" y="626"/>
                    <a:pt x="134" y="630"/>
                    <a:pt x="110" y="633"/>
                  </a:cubicBezTo>
                  <a:cubicBezTo>
                    <a:pt x="99" y="635"/>
                    <a:pt x="88" y="636"/>
                    <a:pt x="78" y="638"/>
                  </a:cubicBezTo>
                  <a:cubicBezTo>
                    <a:pt x="59" y="641"/>
                    <a:pt x="40" y="644"/>
                    <a:pt x="21" y="646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5594" y="2155"/>
              <a:ext cx="366" cy="420"/>
            </a:xfrm>
            <a:custGeom>
              <a:avLst/>
              <a:gdLst>
                <a:gd name="T0" fmla="*/ 331 w 515"/>
                <a:gd name="T1" fmla="*/ 590 h 590"/>
                <a:gd name="T2" fmla="*/ 301 w 515"/>
                <a:gd name="T3" fmla="*/ 567 h 590"/>
                <a:gd name="T4" fmla="*/ 294 w 515"/>
                <a:gd name="T5" fmla="*/ 561 h 590"/>
                <a:gd name="T6" fmla="*/ 268 w 515"/>
                <a:gd name="T7" fmla="*/ 549 h 590"/>
                <a:gd name="T8" fmla="*/ 253 w 515"/>
                <a:gd name="T9" fmla="*/ 552 h 590"/>
                <a:gd name="T10" fmla="*/ 168 w 515"/>
                <a:gd name="T11" fmla="*/ 566 h 590"/>
                <a:gd name="T12" fmla="*/ 142 w 515"/>
                <a:gd name="T13" fmla="*/ 566 h 590"/>
                <a:gd name="T14" fmla="*/ 129 w 515"/>
                <a:gd name="T15" fmla="*/ 563 h 590"/>
                <a:gd name="T16" fmla="*/ 127 w 515"/>
                <a:gd name="T17" fmla="*/ 562 h 590"/>
                <a:gd name="T18" fmla="*/ 99 w 515"/>
                <a:gd name="T19" fmla="*/ 550 h 590"/>
                <a:gd name="T20" fmla="*/ 56 w 515"/>
                <a:gd name="T21" fmla="*/ 532 h 590"/>
                <a:gd name="T22" fmla="*/ 48 w 515"/>
                <a:gd name="T23" fmla="*/ 483 h 590"/>
                <a:gd name="T24" fmla="*/ 45 w 515"/>
                <a:gd name="T25" fmla="*/ 459 h 590"/>
                <a:gd name="T26" fmla="*/ 14 w 515"/>
                <a:gd name="T27" fmla="*/ 244 h 590"/>
                <a:gd name="T28" fmla="*/ 9 w 515"/>
                <a:gd name="T29" fmla="*/ 210 h 590"/>
                <a:gd name="T30" fmla="*/ 0 w 515"/>
                <a:gd name="T31" fmla="*/ 138 h 590"/>
                <a:gd name="T32" fmla="*/ 28 w 515"/>
                <a:gd name="T33" fmla="*/ 133 h 590"/>
                <a:gd name="T34" fmla="*/ 47 w 515"/>
                <a:gd name="T35" fmla="*/ 131 h 590"/>
                <a:gd name="T36" fmla="*/ 83 w 515"/>
                <a:gd name="T37" fmla="*/ 125 h 590"/>
                <a:gd name="T38" fmla="*/ 131 w 515"/>
                <a:gd name="T39" fmla="*/ 117 h 590"/>
                <a:gd name="T40" fmla="*/ 148 w 515"/>
                <a:gd name="T41" fmla="*/ 122 h 590"/>
                <a:gd name="T42" fmla="*/ 190 w 515"/>
                <a:gd name="T43" fmla="*/ 135 h 590"/>
                <a:gd name="T44" fmla="*/ 214 w 515"/>
                <a:gd name="T45" fmla="*/ 140 h 590"/>
                <a:gd name="T46" fmla="*/ 243 w 515"/>
                <a:gd name="T47" fmla="*/ 132 h 590"/>
                <a:gd name="T48" fmla="*/ 313 w 515"/>
                <a:gd name="T49" fmla="*/ 100 h 590"/>
                <a:gd name="T50" fmla="*/ 349 w 515"/>
                <a:gd name="T51" fmla="*/ 84 h 590"/>
                <a:gd name="T52" fmla="*/ 396 w 515"/>
                <a:gd name="T53" fmla="*/ 47 h 590"/>
                <a:gd name="T54" fmla="*/ 438 w 515"/>
                <a:gd name="T55" fmla="*/ 12 h 590"/>
                <a:gd name="T56" fmla="*/ 454 w 515"/>
                <a:gd name="T57" fmla="*/ 0 h 590"/>
                <a:gd name="T58" fmla="*/ 467 w 515"/>
                <a:gd name="T59" fmla="*/ 43 h 590"/>
                <a:gd name="T60" fmla="*/ 510 w 515"/>
                <a:gd name="T61" fmla="*/ 190 h 590"/>
                <a:gd name="T62" fmla="*/ 512 w 515"/>
                <a:gd name="T63" fmla="*/ 209 h 590"/>
                <a:gd name="T64" fmla="*/ 515 w 515"/>
                <a:gd name="T65" fmla="*/ 230 h 590"/>
                <a:gd name="T66" fmla="*/ 512 w 515"/>
                <a:gd name="T67" fmla="*/ 252 h 590"/>
                <a:gd name="T68" fmla="*/ 511 w 515"/>
                <a:gd name="T69" fmla="*/ 266 h 590"/>
                <a:gd name="T70" fmla="*/ 490 w 515"/>
                <a:gd name="T71" fmla="*/ 355 h 590"/>
                <a:gd name="T72" fmla="*/ 490 w 515"/>
                <a:gd name="T73" fmla="*/ 359 h 590"/>
                <a:gd name="T74" fmla="*/ 477 w 515"/>
                <a:gd name="T75" fmla="*/ 377 h 590"/>
                <a:gd name="T76" fmla="*/ 454 w 515"/>
                <a:gd name="T77" fmla="*/ 391 h 590"/>
                <a:gd name="T78" fmla="*/ 429 w 515"/>
                <a:gd name="T79" fmla="*/ 406 h 590"/>
                <a:gd name="T80" fmla="*/ 410 w 515"/>
                <a:gd name="T81" fmla="*/ 439 h 590"/>
                <a:gd name="T82" fmla="*/ 408 w 515"/>
                <a:gd name="T83" fmla="*/ 462 h 590"/>
                <a:gd name="T84" fmla="*/ 386 w 515"/>
                <a:gd name="T85" fmla="*/ 464 h 590"/>
                <a:gd name="T86" fmla="*/ 370 w 515"/>
                <a:gd name="T87" fmla="*/ 469 h 590"/>
                <a:gd name="T88" fmla="*/ 365 w 515"/>
                <a:gd name="T89" fmla="*/ 486 h 590"/>
                <a:gd name="T90" fmla="*/ 365 w 515"/>
                <a:gd name="T91" fmla="*/ 508 h 590"/>
                <a:gd name="T92" fmla="*/ 366 w 515"/>
                <a:gd name="T93" fmla="*/ 539 h 590"/>
                <a:gd name="T94" fmla="*/ 351 w 515"/>
                <a:gd name="T95" fmla="*/ 574 h 590"/>
                <a:gd name="T96" fmla="*/ 335 w 515"/>
                <a:gd name="T97" fmla="*/ 587 h 590"/>
                <a:gd name="T98" fmla="*/ 331 w 515"/>
                <a:gd name="T99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5" h="590">
                  <a:moveTo>
                    <a:pt x="331" y="590"/>
                  </a:moveTo>
                  <a:cubicBezTo>
                    <a:pt x="320" y="585"/>
                    <a:pt x="311" y="576"/>
                    <a:pt x="301" y="567"/>
                  </a:cubicBezTo>
                  <a:cubicBezTo>
                    <a:pt x="299" y="565"/>
                    <a:pt x="297" y="563"/>
                    <a:pt x="294" y="561"/>
                  </a:cubicBezTo>
                  <a:cubicBezTo>
                    <a:pt x="285" y="553"/>
                    <a:pt x="277" y="549"/>
                    <a:pt x="268" y="549"/>
                  </a:cubicBezTo>
                  <a:cubicBezTo>
                    <a:pt x="263" y="549"/>
                    <a:pt x="258" y="550"/>
                    <a:pt x="253" y="552"/>
                  </a:cubicBezTo>
                  <a:cubicBezTo>
                    <a:pt x="225" y="565"/>
                    <a:pt x="195" y="566"/>
                    <a:pt x="168" y="566"/>
                  </a:cubicBezTo>
                  <a:cubicBezTo>
                    <a:pt x="159" y="566"/>
                    <a:pt x="150" y="566"/>
                    <a:pt x="142" y="566"/>
                  </a:cubicBezTo>
                  <a:cubicBezTo>
                    <a:pt x="137" y="566"/>
                    <a:pt x="134" y="564"/>
                    <a:pt x="129" y="563"/>
                  </a:cubicBezTo>
                  <a:cubicBezTo>
                    <a:pt x="127" y="562"/>
                    <a:pt x="127" y="562"/>
                    <a:pt x="127" y="562"/>
                  </a:cubicBezTo>
                  <a:cubicBezTo>
                    <a:pt x="117" y="558"/>
                    <a:pt x="108" y="554"/>
                    <a:pt x="99" y="550"/>
                  </a:cubicBezTo>
                  <a:cubicBezTo>
                    <a:pt x="85" y="543"/>
                    <a:pt x="71" y="537"/>
                    <a:pt x="56" y="532"/>
                  </a:cubicBezTo>
                  <a:cubicBezTo>
                    <a:pt x="51" y="516"/>
                    <a:pt x="49" y="500"/>
                    <a:pt x="48" y="483"/>
                  </a:cubicBezTo>
                  <a:cubicBezTo>
                    <a:pt x="47" y="475"/>
                    <a:pt x="46" y="467"/>
                    <a:pt x="45" y="459"/>
                  </a:cubicBezTo>
                  <a:cubicBezTo>
                    <a:pt x="32" y="377"/>
                    <a:pt x="22" y="309"/>
                    <a:pt x="14" y="244"/>
                  </a:cubicBezTo>
                  <a:cubicBezTo>
                    <a:pt x="12" y="232"/>
                    <a:pt x="10" y="221"/>
                    <a:pt x="9" y="210"/>
                  </a:cubicBezTo>
                  <a:cubicBezTo>
                    <a:pt x="5" y="186"/>
                    <a:pt x="1" y="162"/>
                    <a:pt x="0" y="138"/>
                  </a:cubicBezTo>
                  <a:cubicBezTo>
                    <a:pt x="9" y="135"/>
                    <a:pt x="18" y="134"/>
                    <a:pt x="28" y="133"/>
                  </a:cubicBezTo>
                  <a:cubicBezTo>
                    <a:pt x="34" y="132"/>
                    <a:pt x="41" y="132"/>
                    <a:pt x="47" y="131"/>
                  </a:cubicBezTo>
                  <a:cubicBezTo>
                    <a:pt x="58" y="128"/>
                    <a:pt x="71" y="127"/>
                    <a:pt x="83" y="125"/>
                  </a:cubicBezTo>
                  <a:cubicBezTo>
                    <a:pt x="99" y="123"/>
                    <a:pt x="115" y="121"/>
                    <a:pt x="131" y="117"/>
                  </a:cubicBezTo>
                  <a:cubicBezTo>
                    <a:pt x="137" y="119"/>
                    <a:pt x="142" y="121"/>
                    <a:pt x="148" y="122"/>
                  </a:cubicBezTo>
                  <a:cubicBezTo>
                    <a:pt x="162" y="126"/>
                    <a:pt x="176" y="131"/>
                    <a:pt x="190" y="135"/>
                  </a:cubicBezTo>
                  <a:cubicBezTo>
                    <a:pt x="199" y="138"/>
                    <a:pt x="206" y="140"/>
                    <a:pt x="214" y="140"/>
                  </a:cubicBezTo>
                  <a:cubicBezTo>
                    <a:pt x="224" y="140"/>
                    <a:pt x="234" y="137"/>
                    <a:pt x="243" y="132"/>
                  </a:cubicBezTo>
                  <a:cubicBezTo>
                    <a:pt x="265" y="119"/>
                    <a:pt x="289" y="109"/>
                    <a:pt x="313" y="100"/>
                  </a:cubicBezTo>
                  <a:cubicBezTo>
                    <a:pt x="325" y="95"/>
                    <a:pt x="337" y="90"/>
                    <a:pt x="349" y="84"/>
                  </a:cubicBezTo>
                  <a:cubicBezTo>
                    <a:pt x="370" y="75"/>
                    <a:pt x="385" y="63"/>
                    <a:pt x="396" y="47"/>
                  </a:cubicBezTo>
                  <a:cubicBezTo>
                    <a:pt x="407" y="32"/>
                    <a:pt x="422" y="22"/>
                    <a:pt x="438" y="12"/>
                  </a:cubicBezTo>
                  <a:cubicBezTo>
                    <a:pt x="443" y="8"/>
                    <a:pt x="449" y="4"/>
                    <a:pt x="454" y="0"/>
                  </a:cubicBezTo>
                  <a:cubicBezTo>
                    <a:pt x="458" y="15"/>
                    <a:pt x="463" y="29"/>
                    <a:pt x="467" y="43"/>
                  </a:cubicBezTo>
                  <a:cubicBezTo>
                    <a:pt x="481" y="91"/>
                    <a:pt x="495" y="141"/>
                    <a:pt x="510" y="190"/>
                  </a:cubicBezTo>
                  <a:cubicBezTo>
                    <a:pt x="512" y="196"/>
                    <a:pt x="512" y="202"/>
                    <a:pt x="512" y="209"/>
                  </a:cubicBezTo>
                  <a:cubicBezTo>
                    <a:pt x="512" y="216"/>
                    <a:pt x="513" y="223"/>
                    <a:pt x="515" y="230"/>
                  </a:cubicBezTo>
                  <a:cubicBezTo>
                    <a:pt x="512" y="237"/>
                    <a:pt x="512" y="245"/>
                    <a:pt x="512" y="252"/>
                  </a:cubicBezTo>
                  <a:cubicBezTo>
                    <a:pt x="512" y="257"/>
                    <a:pt x="512" y="262"/>
                    <a:pt x="511" y="266"/>
                  </a:cubicBezTo>
                  <a:cubicBezTo>
                    <a:pt x="504" y="296"/>
                    <a:pt x="497" y="326"/>
                    <a:pt x="490" y="355"/>
                  </a:cubicBezTo>
                  <a:cubicBezTo>
                    <a:pt x="490" y="359"/>
                    <a:pt x="490" y="359"/>
                    <a:pt x="490" y="359"/>
                  </a:cubicBezTo>
                  <a:cubicBezTo>
                    <a:pt x="487" y="368"/>
                    <a:pt x="484" y="374"/>
                    <a:pt x="477" y="377"/>
                  </a:cubicBezTo>
                  <a:cubicBezTo>
                    <a:pt x="469" y="382"/>
                    <a:pt x="461" y="386"/>
                    <a:pt x="454" y="391"/>
                  </a:cubicBezTo>
                  <a:cubicBezTo>
                    <a:pt x="446" y="396"/>
                    <a:pt x="437" y="401"/>
                    <a:pt x="429" y="406"/>
                  </a:cubicBezTo>
                  <a:cubicBezTo>
                    <a:pt x="415" y="413"/>
                    <a:pt x="409" y="423"/>
                    <a:pt x="410" y="439"/>
                  </a:cubicBezTo>
                  <a:cubicBezTo>
                    <a:pt x="410" y="449"/>
                    <a:pt x="410" y="460"/>
                    <a:pt x="408" y="462"/>
                  </a:cubicBezTo>
                  <a:cubicBezTo>
                    <a:pt x="406" y="464"/>
                    <a:pt x="396" y="464"/>
                    <a:pt x="386" y="464"/>
                  </a:cubicBezTo>
                  <a:cubicBezTo>
                    <a:pt x="381" y="464"/>
                    <a:pt x="375" y="465"/>
                    <a:pt x="370" y="469"/>
                  </a:cubicBezTo>
                  <a:cubicBezTo>
                    <a:pt x="366" y="474"/>
                    <a:pt x="365" y="481"/>
                    <a:pt x="365" y="486"/>
                  </a:cubicBezTo>
                  <a:cubicBezTo>
                    <a:pt x="366" y="493"/>
                    <a:pt x="366" y="501"/>
                    <a:pt x="365" y="508"/>
                  </a:cubicBezTo>
                  <a:cubicBezTo>
                    <a:pt x="365" y="518"/>
                    <a:pt x="365" y="529"/>
                    <a:pt x="366" y="539"/>
                  </a:cubicBezTo>
                  <a:cubicBezTo>
                    <a:pt x="367" y="557"/>
                    <a:pt x="363" y="567"/>
                    <a:pt x="351" y="574"/>
                  </a:cubicBezTo>
                  <a:cubicBezTo>
                    <a:pt x="345" y="577"/>
                    <a:pt x="340" y="582"/>
                    <a:pt x="335" y="587"/>
                  </a:cubicBezTo>
                  <a:cubicBezTo>
                    <a:pt x="334" y="588"/>
                    <a:pt x="333" y="589"/>
                    <a:pt x="331" y="59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5332" y="2254"/>
              <a:ext cx="296" cy="524"/>
            </a:xfrm>
            <a:custGeom>
              <a:avLst/>
              <a:gdLst>
                <a:gd name="T0" fmla="*/ 1 w 416"/>
                <a:gd name="T1" fmla="*/ 736 h 736"/>
                <a:gd name="T2" fmla="*/ 4 w 416"/>
                <a:gd name="T3" fmla="*/ 727 h 736"/>
                <a:gd name="T4" fmla="*/ 37 w 416"/>
                <a:gd name="T5" fmla="*/ 689 h 736"/>
                <a:gd name="T6" fmla="*/ 53 w 416"/>
                <a:gd name="T7" fmla="*/ 669 h 736"/>
                <a:gd name="T8" fmla="*/ 64 w 416"/>
                <a:gd name="T9" fmla="*/ 631 h 736"/>
                <a:gd name="T10" fmla="*/ 66 w 416"/>
                <a:gd name="T11" fmla="*/ 618 h 736"/>
                <a:gd name="T12" fmla="*/ 70 w 416"/>
                <a:gd name="T13" fmla="*/ 568 h 736"/>
                <a:gd name="T14" fmla="*/ 78 w 416"/>
                <a:gd name="T15" fmla="*/ 504 h 736"/>
                <a:gd name="T16" fmla="*/ 75 w 416"/>
                <a:gd name="T17" fmla="*/ 485 h 736"/>
                <a:gd name="T18" fmla="*/ 64 w 416"/>
                <a:gd name="T19" fmla="*/ 391 h 736"/>
                <a:gd name="T20" fmla="*/ 65 w 416"/>
                <a:gd name="T21" fmla="*/ 382 h 736"/>
                <a:gd name="T22" fmla="*/ 63 w 416"/>
                <a:gd name="T23" fmla="*/ 260 h 736"/>
                <a:gd name="T24" fmla="*/ 62 w 416"/>
                <a:gd name="T25" fmla="*/ 248 h 736"/>
                <a:gd name="T26" fmla="*/ 51 w 416"/>
                <a:gd name="T27" fmla="*/ 137 h 736"/>
                <a:gd name="T28" fmla="*/ 47 w 416"/>
                <a:gd name="T29" fmla="*/ 104 h 736"/>
                <a:gd name="T30" fmla="*/ 43 w 416"/>
                <a:gd name="T31" fmla="*/ 63 h 736"/>
                <a:gd name="T32" fmla="*/ 42 w 416"/>
                <a:gd name="T33" fmla="*/ 58 h 736"/>
                <a:gd name="T34" fmla="*/ 52 w 416"/>
                <a:gd name="T35" fmla="*/ 60 h 736"/>
                <a:gd name="T36" fmla="*/ 78 w 416"/>
                <a:gd name="T37" fmla="*/ 49 h 736"/>
                <a:gd name="T38" fmla="*/ 90 w 416"/>
                <a:gd name="T39" fmla="*/ 39 h 736"/>
                <a:gd name="T40" fmla="*/ 94 w 416"/>
                <a:gd name="T41" fmla="*/ 36 h 736"/>
                <a:gd name="T42" fmla="*/ 165 w 416"/>
                <a:gd name="T43" fmla="*/ 27 h 736"/>
                <a:gd name="T44" fmla="*/ 197 w 416"/>
                <a:gd name="T45" fmla="*/ 22 h 736"/>
                <a:gd name="T46" fmla="*/ 269 w 416"/>
                <a:gd name="T47" fmla="*/ 12 h 736"/>
                <a:gd name="T48" fmla="*/ 340 w 416"/>
                <a:gd name="T49" fmla="*/ 1 h 736"/>
                <a:gd name="T50" fmla="*/ 344 w 416"/>
                <a:gd name="T51" fmla="*/ 1 h 736"/>
                <a:gd name="T52" fmla="*/ 353 w 416"/>
                <a:gd name="T53" fmla="*/ 0 h 736"/>
                <a:gd name="T54" fmla="*/ 355 w 416"/>
                <a:gd name="T55" fmla="*/ 0 h 736"/>
                <a:gd name="T56" fmla="*/ 364 w 416"/>
                <a:gd name="T57" fmla="*/ 73 h 736"/>
                <a:gd name="T58" fmla="*/ 369 w 416"/>
                <a:gd name="T59" fmla="*/ 107 h 736"/>
                <a:gd name="T60" fmla="*/ 400 w 416"/>
                <a:gd name="T61" fmla="*/ 321 h 736"/>
                <a:gd name="T62" fmla="*/ 403 w 416"/>
                <a:gd name="T63" fmla="*/ 346 h 736"/>
                <a:gd name="T64" fmla="*/ 413 w 416"/>
                <a:gd name="T65" fmla="*/ 400 h 736"/>
                <a:gd name="T66" fmla="*/ 393 w 416"/>
                <a:gd name="T67" fmla="*/ 433 h 736"/>
                <a:gd name="T68" fmla="*/ 383 w 416"/>
                <a:gd name="T69" fmla="*/ 439 h 736"/>
                <a:gd name="T70" fmla="*/ 377 w 416"/>
                <a:gd name="T71" fmla="*/ 443 h 736"/>
                <a:gd name="T72" fmla="*/ 352 w 416"/>
                <a:gd name="T73" fmla="*/ 486 h 736"/>
                <a:gd name="T74" fmla="*/ 339 w 416"/>
                <a:gd name="T75" fmla="*/ 528 h 736"/>
                <a:gd name="T76" fmla="*/ 318 w 416"/>
                <a:gd name="T77" fmla="*/ 555 h 736"/>
                <a:gd name="T78" fmla="*/ 309 w 416"/>
                <a:gd name="T79" fmla="*/ 568 h 736"/>
                <a:gd name="T80" fmla="*/ 288 w 416"/>
                <a:gd name="T81" fmla="*/ 588 h 736"/>
                <a:gd name="T82" fmla="*/ 263 w 416"/>
                <a:gd name="T83" fmla="*/ 581 h 736"/>
                <a:gd name="T84" fmla="*/ 251 w 416"/>
                <a:gd name="T85" fmla="*/ 579 h 736"/>
                <a:gd name="T86" fmla="*/ 231 w 416"/>
                <a:gd name="T87" fmla="*/ 587 h 736"/>
                <a:gd name="T88" fmla="*/ 230 w 416"/>
                <a:gd name="T89" fmla="*/ 589 h 736"/>
                <a:gd name="T90" fmla="*/ 195 w 416"/>
                <a:gd name="T91" fmla="*/ 622 h 736"/>
                <a:gd name="T92" fmla="*/ 130 w 416"/>
                <a:gd name="T93" fmla="*/ 653 h 736"/>
                <a:gd name="T94" fmla="*/ 124 w 416"/>
                <a:gd name="T95" fmla="*/ 652 h 736"/>
                <a:gd name="T96" fmla="*/ 120 w 416"/>
                <a:gd name="T97" fmla="*/ 652 h 736"/>
                <a:gd name="T98" fmla="*/ 55 w 416"/>
                <a:gd name="T99" fmla="*/ 689 h 736"/>
                <a:gd name="T100" fmla="*/ 1 w 416"/>
                <a:gd name="T101" fmla="*/ 73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6" h="736">
                  <a:moveTo>
                    <a:pt x="1" y="736"/>
                  </a:moveTo>
                  <a:cubicBezTo>
                    <a:pt x="0" y="733"/>
                    <a:pt x="0" y="731"/>
                    <a:pt x="4" y="727"/>
                  </a:cubicBezTo>
                  <a:cubicBezTo>
                    <a:pt x="15" y="715"/>
                    <a:pt x="26" y="701"/>
                    <a:pt x="37" y="689"/>
                  </a:cubicBezTo>
                  <a:cubicBezTo>
                    <a:pt x="42" y="682"/>
                    <a:pt x="47" y="676"/>
                    <a:pt x="53" y="669"/>
                  </a:cubicBezTo>
                  <a:cubicBezTo>
                    <a:pt x="62" y="658"/>
                    <a:pt x="63" y="644"/>
                    <a:pt x="64" y="631"/>
                  </a:cubicBezTo>
                  <a:cubicBezTo>
                    <a:pt x="65" y="627"/>
                    <a:pt x="65" y="622"/>
                    <a:pt x="66" y="618"/>
                  </a:cubicBezTo>
                  <a:cubicBezTo>
                    <a:pt x="69" y="601"/>
                    <a:pt x="70" y="584"/>
                    <a:pt x="70" y="568"/>
                  </a:cubicBezTo>
                  <a:cubicBezTo>
                    <a:pt x="71" y="547"/>
                    <a:pt x="72" y="525"/>
                    <a:pt x="78" y="504"/>
                  </a:cubicBezTo>
                  <a:cubicBezTo>
                    <a:pt x="80" y="498"/>
                    <a:pt x="79" y="490"/>
                    <a:pt x="75" y="485"/>
                  </a:cubicBezTo>
                  <a:cubicBezTo>
                    <a:pt x="54" y="456"/>
                    <a:pt x="59" y="423"/>
                    <a:pt x="64" y="391"/>
                  </a:cubicBezTo>
                  <a:cubicBezTo>
                    <a:pt x="64" y="388"/>
                    <a:pt x="65" y="385"/>
                    <a:pt x="65" y="382"/>
                  </a:cubicBezTo>
                  <a:cubicBezTo>
                    <a:pt x="71" y="340"/>
                    <a:pt x="67" y="300"/>
                    <a:pt x="63" y="260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59" y="211"/>
                    <a:pt x="55" y="173"/>
                    <a:pt x="51" y="137"/>
                  </a:cubicBezTo>
                  <a:cubicBezTo>
                    <a:pt x="50" y="126"/>
                    <a:pt x="49" y="115"/>
                    <a:pt x="47" y="104"/>
                  </a:cubicBezTo>
                  <a:cubicBezTo>
                    <a:pt x="46" y="90"/>
                    <a:pt x="44" y="77"/>
                    <a:pt x="43" y="63"/>
                  </a:cubicBezTo>
                  <a:cubicBezTo>
                    <a:pt x="43" y="62"/>
                    <a:pt x="43" y="60"/>
                    <a:pt x="42" y="58"/>
                  </a:cubicBezTo>
                  <a:cubicBezTo>
                    <a:pt x="46" y="60"/>
                    <a:pt x="49" y="60"/>
                    <a:pt x="52" y="60"/>
                  </a:cubicBezTo>
                  <a:cubicBezTo>
                    <a:pt x="61" y="60"/>
                    <a:pt x="69" y="56"/>
                    <a:pt x="78" y="49"/>
                  </a:cubicBezTo>
                  <a:cubicBezTo>
                    <a:pt x="81" y="45"/>
                    <a:pt x="85" y="42"/>
                    <a:pt x="90" y="39"/>
                  </a:cubicBezTo>
                  <a:cubicBezTo>
                    <a:pt x="91" y="38"/>
                    <a:pt x="93" y="37"/>
                    <a:pt x="94" y="36"/>
                  </a:cubicBezTo>
                  <a:cubicBezTo>
                    <a:pt x="118" y="34"/>
                    <a:pt x="142" y="30"/>
                    <a:pt x="165" y="27"/>
                  </a:cubicBezTo>
                  <a:cubicBezTo>
                    <a:pt x="175" y="25"/>
                    <a:pt x="186" y="23"/>
                    <a:pt x="197" y="22"/>
                  </a:cubicBezTo>
                  <a:cubicBezTo>
                    <a:pt x="221" y="19"/>
                    <a:pt x="245" y="15"/>
                    <a:pt x="269" y="12"/>
                  </a:cubicBezTo>
                  <a:cubicBezTo>
                    <a:pt x="292" y="8"/>
                    <a:pt x="316" y="5"/>
                    <a:pt x="340" y="1"/>
                  </a:cubicBezTo>
                  <a:cubicBezTo>
                    <a:pt x="342" y="1"/>
                    <a:pt x="343" y="1"/>
                    <a:pt x="344" y="1"/>
                  </a:cubicBezTo>
                  <a:cubicBezTo>
                    <a:pt x="347" y="0"/>
                    <a:pt x="350" y="0"/>
                    <a:pt x="353" y="0"/>
                  </a:cubicBezTo>
                  <a:cubicBezTo>
                    <a:pt x="353" y="0"/>
                    <a:pt x="354" y="0"/>
                    <a:pt x="355" y="0"/>
                  </a:cubicBezTo>
                  <a:cubicBezTo>
                    <a:pt x="356" y="25"/>
                    <a:pt x="360" y="49"/>
                    <a:pt x="364" y="73"/>
                  </a:cubicBezTo>
                  <a:cubicBezTo>
                    <a:pt x="366" y="84"/>
                    <a:pt x="367" y="95"/>
                    <a:pt x="369" y="107"/>
                  </a:cubicBezTo>
                  <a:cubicBezTo>
                    <a:pt x="378" y="172"/>
                    <a:pt x="387" y="240"/>
                    <a:pt x="400" y="321"/>
                  </a:cubicBezTo>
                  <a:cubicBezTo>
                    <a:pt x="401" y="329"/>
                    <a:pt x="402" y="338"/>
                    <a:pt x="403" y="346"/>
                  </a:cubicBezTo>
                  <a:cubicBezTo>
                    <a:pt x="405" y="364"/>
                    <a:pt x="407" y="382"/>
                    <a:pt x="413" y="400"/>
                  </a:cubicBezTo>
                  <a:cubicBezTo>
                    <a:pt x="416" y="417"/>
                    <a:pt x="410" y="427"/>
                    <a:pt x="393" y="433"/>
                  </a:cubicBezTo>
                  <a:cubicBezTo>
                    <a:pt x="390" y="435"/>
                    <a:pt x="386" y="437"/>
                    <a:pt x="383" y="439"/>
                  </a:cubicBezTo>
                  <a:cubicBezTo>
                    <a:pt x="381" y="440"/>
                    <a:pt x="379" y="442"/>
                    <a:pt x="377" y="443"/>
                  </a:cubicBezTo>
                  <a:cubicBezTo>
                    <a:pt x="357" y="452"/>
                    <a:pt x="348" y="466"/>
                    <a:pt x="352" y="486"/>
                  </a:cubicBezTo>
                  <a:cubicBezTo>
                    <a:pt x="354" y="502"/>
                    <a:pt x="350" y="515"/>
                    <a:pt x="339" y="528"/>
                  </a:cubicBezTo>
                  <a:cubicBezTo>
                    <a:pt x="332" y="537"/>
                    <a:pt x="325" y="546"/>
                    <a:pt x="318" y="555"/>
                  </a:cubicBezTo>
                  <a:cubicBezTo>
                    <a:pt x="315" y="560"/>
                    <a:pt x="312" y="564"/>
                    <a:pt x="309" y="568"/>
                  </a:cubicBezTo>
                  <a:cubicBezTo>
                    <a:pt x="297" y="584"/>
                    <a:pt x="294" y="588"/>
                    <a:pt x="288" y="588"/>
                  </a:cubicBezTo>
                  <a:cubicBezTo>
                    <a:pt x="283" y="588"/>
                    <a:pt x="275" y="585"/>
                    <a:pt x="263" y="581"/>
                  </a:cubicBezTo>
                  <a:cubicBezTo>
                    <a:pt x="259" y="580"/>
                    <a:pt x="255" y="579"/>
                    <a:pt x="251" y="579"/>
                  </a:cubicBezTo>
                  <a:cubicBezTo>
                    <a:pt x="244" y="579"/>
                    <a:pt x="238" y="582"/>
                    <a:pt x="231" y="587"/>
                  </a:cubicBezTo>
                  <a:cubicBezTo>
                    <a:pt x="230" y="589"/>
                    <a:pt x="230" y="589"/>
                    <a:pt x="230" y="589"/>
                  </a:cubicBezTo>
                  <a:cubicBezTo>
                    <a:pt x="218" y="599"/>
                    <a:pt x="205" y="610"/>
                    <a:pt x="195" y="622"/>
                  </a:cubicBezTo>
                  <a:cubicBezTo>
                    <a:pt x="177" y="643"/>
                    <a:pt x="157" y="653"/>
                    <a:pt x="130" y="653"/>
                  </a:cubicBezTo>
                  <a:cubicBezTo>
                    <a:pt x="128" y="653"/>
                    <a:pt x="126" y="653"/>
                    <a:pt x="124" y="652"/>
                  </a:cubicBezTo>
                  <a:cubicBezTo>
                    <a:pt x="122" y="652"/>
                    <a:pt x="121" y="652"/>
                    <a:pt x="120" y="652"/>
                  </a:cubicBezTo>
                  <a:cubicBezTo>
                    <a:pt x="94" y="652"/>
                    <a:pt x="71" y="666"/>
                    <a:pt x="55" y="689"/>
                  </a:cubicBezTo>
                  <a:cubicBezTo>
                    <a:pt x="41" y="711"/>
                    <a:pt x="20" y="725"/>
                    <a:pt x="1" y="736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6391" y="1591"/>
              <a:ext cx="133" cy="285"/>
            </a:xfrm>
            <a:custGeom>
              <a:avLst/>
              <a:gdLst>
                <a:gd name="T0" fmla="*/ 124 w 186"/>
                <a:gd name="T1" fmla="*/ 401 h 401"/>
                <a:gd name="T2" fmla="*/ 96 w 186"/>
                <a:gd name="T3" fmla="*/ 328 h 401"/>
                <a:gd name="T4" fmla="*/ 84 w 186"/>
                <a:gd name="T5" fmla="*/ 297 h 401"/>
                <a:gd name="T6" fmla="*/ 16 w 186"/>
                <a:gd name="T7" fmla="*/ 118 h 401"/>
                <a:gd name="T8" fmla="*/ 2 w 186"/>
                <a:gd name="T9" fmla="*/ 80 h 401"/>
                <a:gd name="T10" fmla="*/ 0 w 186"/>
                <a:gd name="T11" fmla="*/ 73 h 401"/>
                <a:gd name="T12" fmla="*/ 79 w 186"/>
                <a:gd name="T13" fmla="*/ 38 h 401"/>
                <a:gd name="T14" fmla="*/ 114 w 186"/>
                <a:gd name="T15" fmla="*/ 24 h 401"/>
                <a:gd name="T16" fmla="*/ 132 w 186"/>
                <a:gd name="T17" fmla="*/ 16 h 401"/>
                <a:gd name="T18" fmla="*/ 174 w 186"/>
                <a:gd name="T19" fmla="*/ 0 h 401"/>
                <a:gd name="T20" fmla="*/ 184 w 186"/>
                <a:gd name="T21" fmla="*/ 92 h 401"/>
                <a:gd name="T22" fmla="*/ 180 w 186"/>
                <a:gd name="T23" fmla="*/ 98 h 401"/>
                <a:gd name="T24" fmla="*/ 173 w 186"/>
                <a:gd name="T25" fmla="*/ 105 h 401"/>
                <a:gd name="T26" fmla="*/ 155 w 186"/>
                <a:gd name="T27" fmla="*/ 121 h 401"/>
                <a:gd name="T28" fmla="*/ 143 w 186"/>
                <a:gd name="T29" fmla="*/ 162 h 401"/>
                <a:gd name="T30" fmla="*/ 166 w 186"/>
                <a:gd name="T31" fmla="*/ 234 h 401"/>
                <a:gd name="T32" fmla="*/ 173 w 186"/>
                <a:gd name="T33" fmla="*/ 287 h 401"/>
                <a:gd name="T34" fmla="*/ 174 w 186"/>
                <a:gd name="T35" fmla="*/ 310 h 401"/>
                <a:gd name="T36" fmla="*/ 176 w 186"/>
                <a:gd name="T37" fmla="*/ 324 h 401"/>
                <a:gd name="T38" fmla="*/ 183 w 186"/>
                <a:gd name="T39" fmla="*/ 388 h 401"/>
                <a:gd name="T40" fmla="*/ 182 w 186"/>
                <a:gd name="T41" fmla="*/ 398 h 401"/>
                <a:gd name="T42" fmla="*/ 172 w 186"/>
                <a:gd name="T43" fmla="*/ 400 h 401"/>
                <a:gd name="T44" fmla="*/ 167 w 186"/>
                <a:gd name="T45" fmla="*/ 400 h 401"/>
                <a:gd name="T46" fmla="*/ 154 w 186"/>
                <a:gd name="T47" fmla="*/ 400 h 401"/>
                <a:gd name="T48" fmla="*/ 134 w 186"/>
                <a:gd name="T49" fmla="*/ 400 h 401"/>
                <a:gd name="T50" fmla="*/ 124 w 186"/>
                <a:gd name="T51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401">
                  <a:moveTo>
                    <a:pt x="124" y="401"/>
                  </a:moveTo>
                  <a:cubicBezTo>
                    <a:pt x="114" y="377"/>
                    <a:pt x="104" y="352"/>
                    <a:pt x="96" y="328"/>
                  </a:cubicBezTo>
                  <a:cubicBezTo>
                    <a:pt x="92" y="318"/>
                    <a:pt x="88" y="307"/>
                    <a:pt x="84" y="297"/>
                  </a:cubicBezTo>
                  <a:cubicBezTo>
                    <a:pt x="61" y="237"/>
                    <a:pt x="38" y="177"/>
                    <a:pt x="16" y="118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78"/>
                    <a:pt x="0" y="76"/>
                    <a:pt x="0" y="73"/>
                  </a:cubicBezTo>
                  <a:cubicBezTo>
                    <a:pt x="26" y="60"/>
                    <a:pt x="53" y="49"/>
                    <a:pt x="79" y="38"/>
                  </a:cubicBezTo>
                  <a:cubicBezTo>
                    <a:pt x="91" y="34"/>
                    <a:pt x="102" y="29"/>
                    <a:pt x="114" y="24"/>
                  </a:cubicBezTo>
                  <a:cubicBezTo>
                    <a:pt x="120" y="22"/>
                    <a:pt x="126" y="19"/>
                    <a:pt x="132" y="16"/>
                  </a:cubicBezTo>
                  <a:cubicBezTo>
                    <a:pt x="146" y="10"/>
                    <a:pt x="160" y="4"/>
                    <a:pt x="174" y="0"/>
                  </a:cubicBezTo>
                  <a:cubicBezTo>
                    <a:pt x="184" y="27"/>
                    <a:pt x="186" y="57"/>
                    <a:pt x="184" y="92"/>
                  </a:cubicBezTo>
                  <a:cubicBezTo>
                    <a:pt x="184" y="94"/>
                    <a:pt x="183" y="95"/>
                    <a:pt x="180" y="98"/>
                  </a:cubicBezTo>
                  <a:cubicBezTo>
                    <a:pt x="178" y="100"/>
                    <a:pt x="176" y="103"/>
                    <a:pt x="173" y="105"/>
                  </a:cubicBezTo>
                  <a:cubicBezTo>
                    <a:pt x="167" y="111"/>
                    <a:pt x="162" y="116"/>
                    <a:pt x="155" y="121"/>
                  </a:cubicBezTo>
                  <a:cubicBezTo>
                    <a:pt x="139" y="132"/>
                    <a:pt x="136" y="145"/>
                    <a:pt x="143" y="162"/>
                  </a:cubicBezTo>
                  <a:cubicBezTo>
                    <a:pt x="152" y="185"/>
                    <a:pt x="159" y="210"/>
                    <a:pt x="166" y="234"/>
                  </a:cubicBezTo>
                  <a:cubicBezTo>
                    <a:pt x="171" y="251"/>
                    <a:pt x="172" y="269"/>
                    <a:pt x="173" y="287"/>
                  </a:cubicBezTo>
                  <a:cubicBezTo>
                    <a:pt x="173" y="295"/>
                    <a:pt x="174" y="302"/>
                    <a:pt x="174" y="310"/>
                  </a:cubicBezTo>
                  <a:cubicBezTo>
                    <a:pt x="176" y="324"/>
                    <a:pt x="176" y="324"/>
                    <a:pt x="176" y="324"/>
                  </a:cubicBezTo>
                  <a:cubicBezTo>
                    <a:pt x="178" y="345"/>
                    <a:pt x="180" y="367"/>
                    <a:pt x="183" y="388"/>
                  </a:cubicBezTo>
                  <a:cubicBezTo>
                    <a:pt x="183" y="393"/>
                    <a:pt x="183" y="396"/>
                    <a:pt x="182" y="398"/>
                  </a:cubicBezTo>
                  <a:cubicBezTo>
                    <a:pt x="180" y="400"/>
                    <a:pt x="177" y="400"/>
                    <a:pt x="172" y="400"/>
                  </a:cubicBezTo>
                  <a:cubicBezTo>
                    <a:pt x="170" y="400"/>
                    <a:pt x="169" y="400"/>
                    <a:pt x="167" y="400"/>
                  </a:cubicBezTo>
                  <a:cubicBezTo>
                    <a:pt x="163" y="400"/>
                    <a:pt x="159" y="400"/>
                    <a:pt x="154" y="400"/>
                  </a:cubicBezTo>
                  <a:cubicBezTo>
                    <a:pt x="147" y="400"/>
                    <a:pt x="141" y="400"/>
                    <a:pt x="134" y="400"/>
                  </a:cubicBezTo>
                  <a:cubicBezTo>
                    <a:pt x="131" y="400"/>
                    <a:pt x="128" y="401"/>
                    <a:pt x="124" y="4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7"/>
            <p:cNvSpPr>
              <a:spLocks/>
            </p:cNvSpPr>
            <p:nvPr/>
          </p:nvSpPr>
          <p:spPr bwMode="auto">
            <a:xfrm>
              <a:off x="2569" y="2179"/>
              <a:ext cx="558" cy="863"/>
            </a:xfrm>
            <a:custGeom>
              <a:avLst/>
              <a:gdLst>
                <a:gd name="T0" fmla="*/ 545 w 785"/>
                <a:gd name="T1" fmla="*/ 1196 h 1214"/>
                <a:gd name="T2" fmla="*/ 499 w 785"/>
                <a:gd name="T3" fmla="*/ 1135 h 1214"/>
                <a:gd name="T4" fmla="*/ 253 w 785"/>
                <a:gd name="T5" fmla="*/ 804 h 1214"/>
                <a:gd name="T6" fmla="*/ 137 w 785"/>
                <a:gd name="T7" fmla="*/ 648 h 1214"/>
                <a:gd name="T8" fmla="*/ 5 w 785"/>
                <a:gd name="T9" fmla="*/ 469 h 1214"/>
                <a:gd name="T10" fmla="*/ 2 w 785"/>
                <a:gd name="T11" fmla="*/ 449 h 1214"/>
                <a:gd name="T12" fmla="*/ 67 w 785"/>
                <a:gd name="T13" fmla="*/ 179 h 1214"/>
                <a:gd name="T14" fmla="*/ 75 w 785"/>
                <a:gd name="T15" fmla="*/ 148 h 1214"/>
                <a:gd name="T16" fmla="*/ 101 w 785"/>
                <a:gd name="T17" fmla="*/ 41 h 1214"/>
                <a:gd name="T18" fmla="*/ 111 w 785"/>
                <a:gd name="T19" fmla="*/ 0 h 1214"/>
                <a:gd name="T20" fmla="*/ 175 w 785"/>
                <a:gd name="T21" fmla="*/ 11 h 1214"/>
                <a:gd name="T22" fmla="*/ 407 w 785"/>
                <a:gd name="T23" fmla="*/ 54 h 1214"/>
                <a:gd name="T24" fmla="*/ 435 w 785"/>
                <a:gd name="T25" fmla="*/ 59 h 1214"/>
                <a:gd name="T26" fmla="*/ 448 w 785"/>
                <a:gd name="T27" fmla="*/ 61 h 1214"/>
                <a:gd name="T28" fmla="*/ 503 w 785"/>
                <a:gd name="T29" fmla="*/ 71 h 1214"/>
                <a:gd name="T30" fmla="*/ 775 w 785"/>
                <a:gd name="T31" fmla="*/ 121 h 1214"/>
                <a:gd name="T32" fmla="*/ 779 w 785"/>
                <a:gd name="T33" fmla="*/ 121 h 1214"/>
                <a:gd name="T34" fmla="*/ 785 w 785"/>
                <a:gd name="T35" fmla="*/ 122 h 1214"/>
                <a:gd name="T36" fmla="*/ 785 w 785"/>
                <a:gd name="T37" fmla="*/ 124 h 1214"/>
                <a:gd name="T38" fmla="*/ 782 w 785"/>
                <a:gd name="T39" fmla="*/ 138 h 1214"/>
                <a:gd name="T40" fmla="*/ 770 w 785"/>
                <a:gd name="T41" fmla="*/ 228 h 1214"/>
                <a:gd name="T42" fmla="*/ 764 w 785"/>
                <a:gd name="T43" fmla="*/ 267 h 1214"/>
                <a:gd name="T44" fmla="*/ 754 w 785"/>
                <a:gd name="T45" fmla="*/ 343 h 1214"/>
                <a:gd name="T46" fmla="*/ 734 w 785"/>
                <a:gd name="T47" fmla="*/ 482 h 1214"/>
                <a:gd name="T48" fmla="*/ 730 w 785"/>
                <a:gd name="T49" fmla="*/ 517 h 1214"/>
                <a:gd name="T50" fmla="*/ 704 w 785"/>
                <a:gd name="T51" fmla="*/ 706 h 1214"/>
                <a:gd name="T52" fmla="*/ 684 w 785"/>
                <a:gd name="T53" fmla="*/ 852 h 1214"/>
                <a:gd name="T54" fmla="*/ 675 w 785"/>
                <a:gd name="T55" fmla="*/ 916 h 1214"/>
                <a:gd name="T56" fmla="*/ 671 w 785"/>
                <a:gd name="T57" fmla="*/ 945 h 1214"/>
                <a:gd name="T58" fmla="*/ 661 w 785"/>
                <a:gd name="T59" fmla="*/ 1015 h 1214"/>
                <a:gd name="T60" fmla="*/ 643 w 785"/>
                <a:gd name="T61" fmla="*/ 1056 h 1214"/>
                <a:gd name="T62" fmla="*/ 642 w 785"/>
                <a:gd name="T63" fmla="*/ 1057 h 1214"/>
                <a:gd name="T64" fmla="*/ 635 w 785"/>
                <a:gd name="T65" fmla="*/ 1060 h 1214"/>
                <a:gd name="T66" fmla="*/ 628 w 785"/>
                <a:gd name="T67" fmla="*/ 1059 h 1214"/>
                <a:gd name="T68" fmla="*/ 623 w 785"/>
                <a:gd name="T69" fmla="*/ 1058 h 1214"/>
                <a:gd name="T70" fmla="*/ 617 w 785"/>
                <a:gd name="T71" fmla="*/ 1058 h 1214"/>
                <a:gd name="T72" fmla="*/ 590 w 785"/>
                <a:gd name="T73" fmla="*/ 1083 h 1214"/>
                <a:gd name="T74" fmla="*/ 586 w 785"/>
                <a:gd name="T75" fmla="*/ 1098 h 1214"/>
                <a:gd name="T76" fmla="*/ 558 w 785"/>
                <a:gd name="T77" fmla="*/ 1214 h 1214"/>
                <a:gd name="T78" fmla="*/ 545 w 785"/>
                <a:gd name="T79" fmla="*/ 1196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5" h="1214">
                  <a:moveTo>
                    <a:pt x="545" y="1196"/>
                  </a:moveTo>
                  <a:cubicBezTo>
                    <a:pt x="530" y="1176"/>
                    <a:pt x="515" y="1156"/>
                    <a:pt x="499" y="1135"/>
                  </a:cubicBezTo>
                  <a:cubicBezTo>
                    <a:pt x="417" y="1025"/>
                    <a:pt x="335" y="914"/>
                    <a:pt x="253" y="804"/>
                  </a:cubicBezTo>
                  <a:cubicBezTo>
                    <a:pt x="214" y="752"/>
                    <a:pt x="176" y="700"/>
                    <a:pt x="137" y="648"/>
                  </a:cubicBezTo>
                  <a:cubicBezTo>
                    <a:pt x="93" y="588"/>
                    <a:pt x="49" y="529"/>
                    <a:pt x="5" y="469"/>
                  </a:cubicBezTo>
                  <a:cubicBezTo>
                    <a:pt x="0" y="463"/>
                    <a:pt x="0" y="457"/>
                    <a:pt x="2" y="449"/>
                  </a:cubicBezTo>
                  <a:cubicBezTo>
                    <a:pt x="24" y="359"/>
                    <a:pt x="46" y="269"/>
                    <a:pt x="67" y="17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84" y="113"/>
                    <a:pt x="92" y="77"/>
                    <a:pt x="101" y="4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253" y="26"/>
                    <a:pt x="330" y="40"/>
                    <a:pt x="407" y="54"/>
                  </a:cubicBezTo>
                  <a:cubicBezTo>
                    <a:pt x="417" y="56"/>
                    <a:pt x="426" y="57"/>
                    <a:pt x="435" y="59"/>
                  </a:cubicBezTo>
                  <a:cubicBezTo>
                    <a:pt x="439" y="59"/>
                    <a:pt x="444" y="60"/>
                    <a:pt x="448" y="61"/>
                  </a:cubicBezTo>
                  <a:cubicBezTo>
                    <a:pt x="503" y="71"/>
                    <a:pt x="503" y="71"/>
                    <a:pt x="503" y="71"/>
                  </a:cubicBezTo>
                  <a:cubicBezTo>
                    <a:pt x="592" y="87"/>
                    <a:pt x="684" y="104"/>
                    <a:pt x="775" y="121"/>
                  </a:cubicBezTo>
                  <a:cubicBezTo>
                    <a:pt x="776" y="121"/>
                    <a:pt x="778" y="121"/>
                    <a:pt x="779" y="121"/>
                  </a:cubicBezTo>
                  <a:cubicBezTo>
                    <a:pt x="782" y="122"/>
                    <a:pt x="784" y="122"/>
                    <a:pt x="785" y="122"/>
                  </a:cubicBezTo>
                  <a:cubicBezTo>
                    <a:pt x="785" y="123"/>
                    <a:pt x="785" y="124"/>
                    <a:pt x="785" y="124"/>
                  </a:cubicBezTo>
                  <a:cubicBezTo>
                    <a:pt x="784" y="129"/>
                    <a:pt x="783" y="133"/>
                    <a:pt x="782" y="138"/>
                  </a:cubicBezTo>
                  <a:cubicBezTo>
                    <a:pt x="778" y="168"/>
                    <a:pt x="774" y="198"/>
                    <a:pt x="770" y="228"/>
                  </a:cubicBezTo>
                  <a:cubicBezTo>
                    <a:pt x="764" y="267"/>
                    <a:pt x="764" y="267"/>
                    <a:pt x="764" y="267"/>
                  </a:cubicBezTo>
                  <a:cubicBezTo>
                    <a:pt x="754" y="343"/>
                    <a:pt x="754" y="343"/>
                    <a:pt x="754" y="343"/>
                  </a:cubicBezTo>
                  <a:cubicBezTo>
                    <a:pt x="747" y="389"/>
                    <a:pt x="741" y="436"/>
                    <a:pt x="734" y="482"/>
                  </a:cubicBezTo>
                  <a:cubicBezTo>
                    <a:pt x="730" y="517"/>
                    <a:pt x="730" y="517"/>
                    <a:pt x="730" y="517"/>
                  </a:cubicBezTo>
                  <a:cubicBezTo>
                    <a:pt x="721" y="578"/>
                    <a:pt x="712" y="642"/>
                    <a:pt x="704" y="706"/>
                  </a:cubicBezTo>
                  <a:cubicBezTo>
                    <a:pt x="697" y="754"/>
                    <a:pt x="690" y="803"/>
                    <a:pt x="684" y="852"/>
                  </a:cubicBezTo>
                  <a:cubicBezTo>
                    <a:pt x="681" y="873"/>
                    <a:pt x="678" y="895"/>
                    <a:pt x="675" y="916"/>
                  </a:cubicBezTo>
                  <a:cubicBezTo>
                    <a:pt x="674" y="926"/>
                    <a:pt x="672" y="935"/>
                    <a:pt x="671" y="945"/>
                  </a:cubicBezTo>
                  <a:cubicBezTo>
                    <a:pt x="667" y="968"/>
                    <a:pt x="663" y="992"/>
                    <a:pt x="661" y="1015"/>
                  </a:cubicBezTo>
                  <a:cubicBezTo>
                    <a:pt x="659" y="1031"/>
                    <a:pt x="651" y="1043"/>
                    <a:pt x="643" y="1056"/>
                  </a:cubicBezTo>
                  <a:cubicBezTo>
                    <a:pt x="642" y="1057"/>
                    <a:pt x="642" y="1057"/>
                    <a:pt x="642" y="1057"/>
                  </a:cubicBezTo>
                  <a:cubicBezTo>
                    <a:pt x="641" y="1059"/>
                    <a:pt x="639" y="1060"/>
                    <a:pt x="635" y="1060"/>
                  </a:cubicBezTo>
                  <a:cubicBezTo>
                    <a:pt x="633" y="1060"/>
                    <a:pt x="631" y="1059"/>
                    <a:pt x="628" y="1059"/>
                  </a:cubicBezTo>
                  <a:cubicBezTo>
                    <a:pt x="626" y="1059"/>
                    <a:pt x="624" y="1058"/>
                    <a:pt x="623" y="1058"/>
                  </a:cubicBezTo>
                  <a:cubicBezTo>
                    <a:pt x="621" y="1058"/>
                    <a:pt x="619" y="1058"/>
                    <a:pt x="617" y="1058"/>
                  </a:cubicBezTo>
                  <a:cubicBezTo>
                    <a:pt x="598" y="1058"/>
                    <a:pt x="592" y="1071"/>
                    <a:pt x="590" y="1083"/>
                  </a:cubicBezTo>
                  <a:cubicBezTo>
                    <a:pt x="586" y="1098"/>
                    <a:pt x="586" y="1098"/>
                    <a:pt x="586" y="1098"/>
                  </a:cubicBezTo>
                  <a:cubicBezTo>
                    <a:pt x="578" y="1136"/>
                    <a:pt x="569" y="1176"/>
                    <a:pt x="558" y="1214"/>
                  </a:cubicBezTo>
                  <a:cubicBezTo>
                    <a:pt x="554" y="1208"/>
                    <a:pt x="550" y="1202"/>
                    <a:pt x="545" y="1196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4041" y="2887"/>
              <a:ext cx="789" cy="369"/>
            </a:xfrm>
            <a:custGeom>
              <a:avLst/>
              <a:gdLst>
                <a:gd name="T0" fmla="*/ 840 w 1110"/>
                <a:gd name="T1" fmla="*/ 512 h 519"/>
                <a:gd name="T2" fmla="*/ 813 w 1110"/>
                <a:gd name="T3" fmla="*/ 478 h 519"/>
                <a:gd name="T4" fmla="*/ 780 w 1110"/>
                <a:gd name="T5" fmla="*/ 493 h 519"/>
                <a:gd name="T6" fmla="*/ 754 w 1110"/>
                <a:gd name="T7" fmla="*/ 505 h 519"/>
                <a:gd name="T8" fmla="*/ 734 w 1110"/>
                <a:gd name="T9" fmla="*/ 504 h 519"/>
                <a:gd name="T10" fmla="*/ 706 w 1110"/>
                <a:gd name="T11" fmla="*/ 502 h 519"/>
                <a:gd name="T12" fmla="*/ 675 w 1110"/>
                <a:gd name="T13" fmla="*/ 505 h 519"/>
                <a:gd name="T14" fmla="*/ 599 w 1110"/>
                <a:gd name="T15" fmla="*/ 469 h 519"/>
                <a:gd name="T16" fmla="*/ 567 w 1110"/>
                <a:gd name="T17" fmla="*/ 471 h 519"/>
                <a:gd name="T18" fmla="*/ 497 w 1110"/>
                <a:gd name="T19" fmla="*/ 448 h 519"/>
                <a:gd name="T20" fmla="*/ 481 w 1110"/>
                <a:gd name="T21" fmla="*/ 428 h 519"/>
                <a:gd name="T22" fmla="*/ 476 w 1110"/>
                <a:gd name="T23" fmla="*/ 428 h 519"/>
                <a:gd name="T24" fmla="*/ 472 w 1110"/>
                <a:gd name="T25" fmla="*/ 428 h 519"/>
                <a:gd name="T26" fmla="*/ 455 w 1110"/>
                <a:gd name="T27" fmla="*/ 430 h 519"/>
                <a:gd name="T28" fmla="*/ 390 w 1110"/>
                <a:gd name="T29" fmla="*/ 389 h 519"/>
                <a:gd name="T30" fmla="*/ 390 w 1110"/>
                <a:gd name="T31" fmla="*/ 323 h 519"/>
                <a:gd name="T32" fmla="*/ 385 w 1110"/>
                <a:gd name="T33" fmla="*/ 111 h 519"/>
                <a:gd name="T34" fmla="*/ 365 w 1110"/>
                <a:gd name="T35" fmla="*/ 105 h 519"/>
                <a:gd name="T36" fmla="*/ 0 w 1110"/>
                <a:gd name="T37" fmla="*/ 106 h 519"/>
                <a:gd name="T38" fmla="*/ 123 w 1110"/>
                <a:gd name="T39" fmla="*/ 36 h 519"/>
                <a:gd name="T40" fmla="*/ 137 w 1110"/>
                <a:gd name="T41" fmla="*/ 40 h 519"/>
                <a:gd name="T42" fmla="*/ 248 w 1110"/>
                <a:gd name="T43" fmla="*/ 46 h 519"/>
                <a:gd name="T44" fmla="*/ 849 w 1110"/>
                <a:gd name="T45" fmla="*/ 15 h 519"/>
                <a:gd name="T46" fmla="*/ 1005 w 1110"/>
                <a:gd name="T47" fmla="*/ 4 h 519"/>
                <a:gd name="T48" fmla="*/ 1057 w 1110"/>
                <a:gd name="T49" fmla="*/ 5 h 519"/>
                <a:gd name="T50" fmla="*/ 1061 w 1110"/>
                <a:gd name="T51" fmla="*/ 41 h 519"/>
                <a:gd name="T52" fmla="*/ 1088 w 1110"/>
                <a:gd name="T53" fmla="*/ 240 h 519"/>
                <a:gd name="T54" fmla="*/ 1107 w 1110"/>
                <a:gd name="T55" fmla="*/ 451 h 519"/>
                <a:gd name="T56" fmla="*/ 1107 w 1110"/>
                <a:gd name="T57" fmla="*/ 517 h 519"/>
                <a:gd name="T58" fmla="*/ 1041 w 1110"/>
                <a:gd name="T59" fmla="*/ 485 h 519"/>
                <a:gd name="T60" fmla="*/ 1013 w 1110"/>
                <a:gd name="T61" fmla="*/ 479 h 519"/>
                <a:gd name="T62" fmla="*/ 848 w 1110"/>
                <a:gd name="T6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0" h="519">
                  <a:moveTo>
                    <a:pt x="848" y="519"/>
                  </a:moveTo>
                  <a:cubicBezTo>
                    <a:pt x="846" y="519"/>
                    <a:pt x="844" y="519"/>
                    <a:pt x="840" y="512"/>
                  </a:cubicBezTo>
                  <a:cubicBezTo>
                    <a:pt x="839" y="510"/>
                    <a:pt x="837" y="507"/>
                    <a:pt x="836" y="503"/>
                  </a:cubicBezTo>
                  <a:cubicBezTo>
                    <a:pt x="830" y="493"/>
                    <a:pt x="825" y="480"/>
                    <a:pt x="813" y="478"/>
                  </a:cubicBezTo>
                  <a:cubicBezTo>
                    <a:pt x="812" y="478"/>
                    <a:pt x="810" y="478"/>
                    <a:pt x="809" y="478"/>
                  </a:cubicBezTo>
                  <a:cubicBezTo>
                    <a:pt x="798" y="478"/>
                    <a:pt x="789" y="486"/>
                    <a:pt x="780" y="493"/>
                  </a:cubicBezTo>
                  <a:cubicBezTo>
                    <a:pt x="778" y="495"/>
                    <a:pt x="776" y="497"/>
                    <a:pt x="774" y="499"/>
                  </a:cubicBezTo>
                  <a:cubicBezTo>
                    <a:pt x="769" y="503"/>
                    <a:pt x="762" y="505"/>
                    <a:pt x="754" y="505"/>
                  </a:cubicBezTo>
                  <a:cubicBezTo>
                    <a:pt x="749" y="505"/>
                    <a:pt x="745" y="505"/>
                    <a:pt x="741" y="504"/>
                  </a:cubicBezTo>
                  <a:cubicBezTo>
                    <a:pt x="739" y="504"/>
                    <a:pt x="736" y="504"/>
                    <a:pt x="734" y="504"/>
                  </a:cubicBezTo>
                  <a:cubicBezTo>
                    <a:pt x="731" y="503"/>
                    <a:pt x="731" y="503"/>
                    <a:pt x="731" y="503"/>
                  </a:cubicBezTo>
                  <a:cubicBezTo>
                    <a:pt x="723" y="503"/>
                    <a:pt x="715" y="502"/>
                    <a:pt x="706" y="502"/>
                  </a:cubicBezTo>
                  <a:cubicBezTo>
                    <a:pt x="698" y="502"/>
                    <a:pt x="690" y="503"/>
                    <a:pt x="683" y="504"/>
                  </a:cubicBezTo>
                  <a:cubicBezTo>
                    <a:pt x="680" y="505"/>
                    <a:pt x="678" y="505"/>
                    <a:pt x="675" y="505"/>
                  </a:cubicBezTo>
                  <a:cubicBezTo>
                    <a:pt x="667" y="505"/>
                    <a:pt x="661" y="502"/>
                    <a:pt x="655" y="495"/>
                  </a:cubicBezTo>
                  <a:cubicBezTo>
                    <a:pt x="642" y="478"/>
                    <a:pt x="624" y="469"/>
                    <a:pt x="599" y="469"/>
                  </a:cubicBezTo>
                  <a:cubicBezTo>
                    <a:pt x="596" y="469"/>
                    <a:pt x="593" y="469"/>
                    <a:pt x="589" y="470"/>
                  </a:cubicBezTo>
                  <a:cubicBezTo>
                    <a:pt x="581" y="470"/>
                    <a:pt x="574" y="471"/>
                    <a:pt x="567" y="471"/>
                  </a:cubicBezTo>
                  <a:cubicBezTo>
                    <a:pt x="541" y="471"/>
                    <a:pt x="521" y="466"/>
                    <a:pt x="503" y="455"/>
                  </a:cubicBezTo>
                  <a:cubicBezTo>
                    <a:pt x="497" y="451"/>
                    <a:pt x="496" y="450"/>
                    <a:pt x="497" y="448"/>
                  </a:cubicBezTo>
                  <a:cubicBezTo>
                    <a:pt x="498" y="441"/>
                    <a:pt x="497" y="436"/>
                    <a:pt x="494" y="433"/>
                  </a:cubicBezTo>
                  <a:cubicBezTo>
                    <a:pt x="491" y="430"/>
                    <a:pt x="487" y="428"/>
                    <a:pt x="481" y="428"/>
                  </a:cubicBezTo>
                  <a:cubicBezTo>
                    <a:pt x="480" y="428"/>
                    <a:pt x="478" y="428"/>
                    <a:pt x="477" y="428"/>
                  </a:cubicBezTo>
                  <a:cubicBezTo>
                    <a:pt x="476" y="428"/>
                    <a:pt x="476" y="428"/>
                    <a:pt x="476" y="428"/>
                  </a:cubicBezTo>
                  <a:cubicBezTo>
                    <a:pt x="475" y="428"/>
                    <a:pt x="475" y="428"/>
                    <a:pt x="474" y="428"/>
                  </a:cubicBezTo>
                  <a:cubicBezTo>
                    <a:pt x="473" y="428"/>
                    <a:pt x="473" y="428"/>
                    <a:pt x="472" y="428"/>
                  </a:cubicBezTo>
                  <a:cubicBezTo>
                    <a:pt x="470" y="428"/>
                    <a:pt x="469" y="428"/>
                    <a:pt x="468" y="428"/>
                  </a:cubicBezTo>
                  <a:cubicBezTo>
                    <a:pt x="464" y="429"/>
                    <a:pt x="460" y="430"/>
                    <a:pt x="455" y="430"/>
                  </a:cubicBezTo>
                  <a:cubicBezTo>
                    <a:pt x="431" y="430"/>
                    <a:pt x="412" y="416"/>
                    <a:pt x="394" y="401"/>
                  </a:cubicBezTo>
                  <a:cubicBezTo>
                    <a:pt x="390" y="398"/>
                    <a:pt x="390" y="395"/>
                    <a:pt x="390" y="389"/>
                  </a:cubicBezTo>
                  <a:cubicBezTo>
                    <a:pt x="390" y="388"/>
                    <a:pt x="390" y="388"/>
                    <a:pt x="390" y="388"/>
                  </a:cubicBezTo>
                  <a:cubicBezTo>
                    <a:pt x="390" y="366"/>
                    <a:pt x="390" y="345"/>
                    <a:pt x="390" y="323"/>
                  </a:cubicBezTo>
                  <a:cubicBezTo>
                    <a:pt x="390" y="260"/>
                    <a:pt x="390" y="196"/>
                    <a:pt x="391" y="132"/>
                  </a:cubicBezTo>
                  <a:cubicBezTo>
                    <a:pt x="391" y="124"/>
                    <a:pt x="390" y="116"/>
                    <a:pt x="385" y="111"/>
                  </a:cubicBezTo>
                  <a:cubicBezTo>
                    <a:pt x="380" y="106"/>
                    <a:pt x="372" y="105"/>
                    <a:pt x="365" y="105"/>
                  </a:cubicBezTo>
                  <a:cubicBezTo>
                    <a:pt x="365" y="105"/>
                    <a:pt x="365" y="105"/>
                    <a:pt x="365" y="105"/>
                  </a:cubicBezTo>
                  <a:cubicBezTo>
                    <a:pt x="270" y="105"/>
                    <a:pt x="174" y="105"/>
                    <a:pt x="81" y="106"/>
                  </a:cubicBezTo>
                  <a:cubicBezTo>
                    <a:pt x="54" y="106"/>
                    <a:pt x="27" y="106"/>
                    <a:pt x="0" y="10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7" y="39"/>
                    <a:pt x="132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63" y="44"/>
                    <a:pt x="191" y="46"/>
                    <a:pt x="223" y="46"/>
                  </a:cubicBezTo>
                  <a:cubicBezTo>
                    <a:pt x="231" y="46"/>
                    <a:pt x="239" y="46"/>
                    <a:pt x="248" y="46"/>
                  </a:cubicBezTo>
                  <a:cubicBezTo>
                    <a:pt x="335" y="44"/>
                    <a:pt x="419" y="41"/>
                    <a:pt x="504" y="37"/>
                  </a:cubicBezTo>
                  <a:cubicBezTo>
                    <a:pt x="619" y="30"/>
                    <a:pt x="736" y="23"/>
                    <a:pt x="849" y="15"/>
                  </a:cubicBezTo>
                  <a:cubicBezTo>
                    <a:pt x="882" y="13"/>
                    <a:pt x="882" y="13"/>
                    <a:pt x="882" y="13"/>
                  </a:cubicBezTo>
                  <a:cubicBezTo>
                    <a:pt x="923" y="11"/>
                    <a:pt x="965" y="7"/>
                    <a:pt x="1005" y="4"/>
                  </a:cubicBezTo>
                  <a:cubicBezTo>
                    <a:pt x="1022" y="3"/>
                    <a:pt x="1039" y="1"/>
                    <a:pt x="1056" y="0"/>
                  </a:cubicBezTo>
                  <a:cubicBezTo>
                    <a:pt x="1056" y="1"/>
                    <a:pt x="1057" y="3"/>
                    <a:pt x="1057" y="5"/>
                  </a:cubicBezTo>
                  <a:cubicBezTo>
                    <a:pt x="1057" y="7"/>
                    <a:pt x="1057" y="8"/>
                    <a:pt x="1057" y="10"/>
                  </a:cubicBezTo>
                  <a:cubicBezTo>
                    <a:pt x="1059" y="20"/>
                    <a:pt x="1060" y="30"/>
                    <a:pt x="1061" y="41"/>
                  </a:cubicBezTo>
                  <a:cubicBezTo>
                    <a:pt x="1063" y="58"/>
                    <a:pt x="1065" y="75"/>
                    <a:pt x="1070" y="92"/>
                  </a:cubicBezTo>
                  <a:cubicBezTo>
                    <a:pt x="1073" y="143"/>
                    <a:pt x="1081" y="194"/>
                    <a:pt x="1088" y="240"/>
                  </a:cubicBezTo>
                  <a:cubicBezTo>
                    <a:pt x="1089" y="249"/>
                    <a:pt x="1089" y="249"/>
                    <a:pt x="1089" y="249"/>
                  </a:cubicBezTo>
                  <a:cubicBezTo>
                    <a:pt x="1100" y="315"/>
                    <a:pt x="1110" y="383"/>
                    <a:pt x="1107" y="451"/>
                  </a:cubicBezTo>
                  <a:cubicBezTo>
                    <a:pt x="1106" y="469"/>
                    <a:pt x="1106" y="486"/>
                    <a:pt x="1107" y="503"/>
                  </a:cubicBezTo>
                  <a:cubicBezTo>
                    <a:pt x="1107" y="508"/>
                    <a:pt x="1107" y="513"/>
                    <a:pt x="1107" y="517"/>
                  </a:cubicBezTo>
                  <a:cubicBezTo>
                    <a:pt x="1093" y="511"/>
                    <a:pt x="1079" y="504"/>
                    <a:pt x="1065" y="497"/>
                  </a:cubicBezTo>
                  <a:cubicBezTo>
                    <a:pt x="1058" y="493"/>
                    <a:pt x="1050" y="489"/>
                    <a:pt x="1041" y="485"/>
                  </a:cubicBezTo>
                  <a:cubicBezTo>
                    <a:pt x="1033" y="481"/>
                    <a:pt x="1024" y="479"/>
                    <a:pt x="1013" y="479"/>
                  </a:cubicBezTo>
                  <a:cubicBezTo>
                    <a:pt x="1013" y="479"/>
                    <a:pt x="1013" y="479"/>
                    <a:pt x="1013" y="479"/>
                  </a:cubicBezTo>
                  <a:cubicBezTo>
                    <a:pt x="960" y="479"/>
                    <a:pt x="909" y="491"/>
                    <a:pt x="856" y="516"/>
                  </a:cubicBezTo>
                  <a:cubicBezTo>
                    <a:pt x="852" y="518"/>
                    <a:pt x="850" y="519"/>
                    <a:pt x="848" y="519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9"/>
            <p:cNvSpPr>
              <a:spLocks/>
            </p:cNvSpPr>
            <p:nvPr/>
          </p:nvSpPr>
          <p:spPr bwMode="auto">
            <a:xfrm>
              <a:off x="4810" y="2908"/>
              <a:ext cx="433" cy="414"/>
            </a:xfrm>
            <a:custGeom>
              <a:avLst/>
              <a:gdLst>
                <a:gd name="T0" fmla="*/ 109 w 608"/>
                <a:gd name="T1" fmla="*/ 565 h 581"/>
                <a:gd name="T2" fmla="*/ 109 w 608"/>
                <a:gd name="T3" fmla="*/ 511 h 581"/>
                <a:gd name="T4" fmla="*/ 104 w 608"/>
                <a:gd name="T5" fmla="*/ 495 h 581"/>
                <a:gd name="T6" fmla="*/ 89 w 608"/>
                <a:gd name="T7" fmla="*/ 490 h 581"/>
                <a:gd name="T8" fmla="*/ 87 w 608"/>
                <a:gd name="T9" fmla="*/ 490 h 581"/>
                <a:gd name="T10" fmla="*/ 67 w 608"/>
                <a:gd name="T11" fmla="*/ 491 h 581"/>
                <a:gd name="T12" fmla="*/ 47 w 608"/>
                <a:gd name="T13" fmla="*/ 491 h 581"/>
                <a:gd name="T14" fmla="*/ 37 w 608"/>
                <a:gd name="T15" fmla="*/ 490 h 581"/>
                <a:gd name="T16" fmla="*/ 36 w 608"/>
                <a:gd name="T17" fmla="*/ 473 h 581"/>
                <a:gd name="T18" fmla="*/ 37 w 608"/>
                <a:gd name="T19" fmla="*/ 422 h 581"/>
                <a:gd name="T20" fmla="*/ 19 w 608"/>
                <a:gd name="T21" fmla="*/ 217 h 581"/>
                <a:gd name="T22" fmla="*/ 18 w 608"/>
                <a:gd name="T23" fmla="*/ 208 h 581"/>
                <a:gd name="T24" fmla="*/ 0 w 608"/>
                <a:gd name="T25" fmla="*/ 68 h 581"/>
                <a:gd name="T26" fmla="*/ 21 w 608"/>
                <a:gd name="T27" fmla="*/ 66 h 581"/>
                <a:gd name="T28" fmla="*/ 30 w 608"/>
                <a:gd name="T29" fmla="*/ 65 h 581"/>
                <a:gd name="T30" fmla="*/ 90 w 608"/>
                <a:gd name="T31" fmla="*/ 58 h 581"/>
                <a:gd name="T32" fmla="*/ 149 w 608"/>
                <a:gd name="T33" fmla="*/ 51 h 581"/>
                <a:gd name="T34" fmla="*/ 299 w 608"/>
                <a:gd name="T35" fmla="*/ 32 h 581"/>
                <a:gd name="T36" fmla="*/ 365 w 608"/>
                <a:gd name="T37" fmla="*/ 24 h 581"/>
                <a:gd name="T38" fmla="*/ 437 w 608"/>
                <a:gd name="T39" fmla="*/ 15 h 581"/>
                <a:gd name="T40" fmla="*/ 543 w 608"/>
                <a:gd name="T41" fmla="*/ 2 h 581"/>
                <a:gd name="T42" fmla="*/ 555 w 608"/>
                <a:gd name="T43" fmla="*/ 0 h 581"/>
                <a:gd name="T44" fmla="*/ 554 w 608"/>
                <a:gd name="T45" fmla="*/ 1 h 581"/>
                <a:gd name="T46" fmla="*/ 543 w 608"/>
                <a:gd name="T47" fmla="*/ 26 h 581"/>
                <a:gd name="T48" fmla="*/ 530 w 608"/>
                <a:gd name="T49" fmla="*/ 53 h 581"/>
                <a:gd name="T50" fmla="*/ 528 w 608"/>
                <a:gd name="T51" fmla="*/ 69 h 581"/>
                <a:gd name="T52" fmla="*/ 542 w 608"/>
                <a:gd name="T53" fmla="*/ 75 h 581"/>
                <a:gd name="T54" fmla="*/ 543 w 608"/>
                <a:gd name="T55" fmla="*/ 75 h 581"/>
                <a:gd name="T56" fmla="*/ 582 w 608"/>
                <a:gd name="T57" fmla="*/ 74 h 581"/>
                <a:gd name="T58" fmla="*/ 608 w 608"/>
                <a:gd name="T59" fmla="*/ 74 h 581"/>
                <a:gd name="T60" fmla="*/ 606 w 608"/>
                <a:gd name="T61" fmla="*/ 81 h 581"/>
                <a:gd name="T62" fmla="*/ 604 w 608"/>
                <a:gd name="T63" fmla="*/ 86 h 581"/>
                <a:gd name="T64" fmla="*/ 568 w 608"/>
                <a:gd name="T65" fmla="*/ 191 h 581"/>
                <a:gd name="T66" fmla="*/ 556 w 608"/>
                <a:gd name="T67" fmla="*/ 225 h 581"/>
                <a:gd name="T68" fmla="*/ 535 w 608"/>
                <a:gd name="T69" fmla="*/ 266 h 581"/>
                <a:gd name="T70" fmla="*/ 472 w 608"/>
                <a:gd name="T71" fmla="*/ 386 h 581"/>
                <a:gd name="T72" fmla="*/ 464 w 608"/>
                <a:gd name="T73" fmla="*/ 420 h 581"/>
                <a:gd name="T74" fmla="*/ 464 w 608"/>
                <a:gd name="T75" fmla="*/ 520 h 581"/>
                <a:gd name="T76" fmla="*/ 464 w 608"/>
                <a:gd name="T77" fmla="*/ 551 h 581"/>
                <a:gd name="T78" fmla="*/ 390 w 608"/>
                <a:gd name="T79" fmla="*/ 557 h 581"/>
                <a:gd name="T80" fmla="*/ 211 w 608"/>
                <a:gd name="T81" fmla="*/ 572 h 581"/>
                <a:gd name="T82" fmla="*/ 136 w 608"/>
                <a:gd name="T83" fmla="*/ 578 h 581"/>
                <a:gd name="T84" fmla="*/ 109 w 608"/>
                <a:gd name="T85" fmla="*/ 581 h 581"/>
                <a:gd name="T86" fmla="*/ 109 w 608"/>
                <a:gd name="T87" fmla="*/ 5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8" h="581">
                  <a:moveTo>
                    <a:pt x="109" y="565"/>
                  </a:moveTo>
                  <a:cubicBezTo>
                    <a:pt x="108" y="548"/>
                    <a:pt x="108" y="529"/>
                    <a:pt x="109" y="511"/>
                  </a:cubicBezTo>
                  <a:cubicBezTo>
                    <a:pt x="109" y="507"/>
                    <a:pt x="108" y="500"/>
                    <a:pt x="104" y="495"/>
                  </a:cubicBezTo>
                  <a:cubicBezTo>
                    <a:pt x="100" y="491"/>
                    <a:pt x="94" y="490"/>
                    <a:pt x="89" y="490"/>
                  </a:cubicBezTo>
                  <a:cubicBezTo>
                    <a:pt x="89" y="490"/>
                    <a:pt x="88" y="490"/>
                    <a:pt x="87" y="490"/>
                  </a:cubicBezTo>
                  <a:cubicBezTo>
                    <a:pt x="81" y="491"/>
                    <a:pt x="75" y="491"/>
                    <a:pt x="67" y="491"/>
                  </a:cubicBezTo>
                  <a:cubicBezTo>
                    <a:pt x="61" y="491"/>
                    <a:pt x="54" y="491"/>
                    <a:pt x="47" y="491"/>
                  </a:cubicBezTo>
                  <a:cubicBezTo>
                    <a:pt x="44" y="491"/>
                    <a:pt x="40" y="491"/>
                    <a:pt x="37" y="490"/>
                  </a:cubicBezTo>
                  <a:cubicBezTo>
                    <a:pt x="37" y="485"/>
                    <a:pt x="36" y="479"/>
                    <a:pt x="36" y="473"/>
                  </a:cubicBezTo>
                  <a:cubicBezTo>
                    <a:pt x="36" y="456"/>
                    <a:pt x="36" y="439"/>
                    <a:pt x="37" y="422"/>
                  </a:cubicBezTo>
                  <a:cubicBezTo>
                    <a:pt x="40" y="352"/>
                    <a:pt x="29" y="284"/>
                    <a:pt x="19" y="217"/>
                  </a:cubicBezTo>
                  <a:cubicBezTo>
                    <a:pt x="18" y="208"/>
                    <a:pt x="18" y="208"/>
                    <a:pt x="18" y="208"/>
                  </a:cubicBezTo>
                  <a:cubicBezTo>
                    <a:pt x="11" y="165"/>
                    <a:pt x="3" y="116"/>
                    <a:pt x="0" y="68"/>
                  </a:cubicBezTo>
                  <a:cubicBezTo>
                    <a:pt x="7" y="68"/>
                    <a:pt x="14" y="67"/>
                    <a:pt x="21" y="66"/>
                  </a:cubicBezTo>
                  <a:cubicBezTo>
                    <a:pt x="24" y="66"/>
                    <a:pt x="27" y="65"/>
                    <a:pt x="30" y="65"/>
                  </a:cubicBezTo>
                  <a:cubicBezTo>
                    <a:pt x="50" y="62"/>
                    <a:pt x="70" y="60"/>
                    <a:pt x="90" y="58"/>
                  </a:cubicBezTo>
                  <a:cubicBezTo>
                    <a:pt x="110" y="55"/>
                    <a:pt x="129" y="53"/>
                    <a:pt x="149" y="51"/>
                  </a:cubicBezTo>
                  <a:cubicBezTo>
                    <a:pt x="194" y="45"/>
                    <a:pt x="243" y="39"/>
                    <a:pt x="299" y="32"/>
                  </a:cubicBezTo>
                  <a:cubicBezTo>
                    <a:pt x="321" y="30"/>
                    <a:pt x="343" y="27"/>
                    <a:pt x="365" y="24"/>
                  </a:cubicBezTo>
                  <a:cubicBezTo>
                    <a:pt x="389" y="21"/>
                    <a:pt x="413" y="18"/>
                    <a:pt x="437" y="15"/>
                  </a:cubicBezTo>
                  <a:cubicBezTo>
                    <a:pt x="472" y="10"/>
                    <a:pt x="508" y="6"/>
                    <a:pt x="543" y="2"/>
                  </a:cubicBezTo>
                  <a:cubicBezTo>
                    <a:pt x="543" y="2"/>
                    <a:pt x="555" y="0"/>
                    <a:pt x="555" y="0"/>
                  </a:cubicBezTo>
                  <a:cubicBezTo>
                    <a:pt x="555" y="1"/>
                    <a:pt x="555" y="1"/>
                    <a:pt x="554" y="1"/>
                  </a:cubicBezTo>
                  <a:cubicBezTo>
                    <a:pt x="550" y="9"/>
                    <a:pt x="547" y="18"/>
                    <a:pt x="543" y="26"/>
                  </a:cubicBezTo>
                  <a:cubicBezTo>
                    <a:pt x="539" y="35"/>
                    <a:pt x="534" y="44"/>
                    <a:pt x="530" y="53"/>
                  </a:cubicBezTo>
                  <a:cubicBezTo>
                    <a:pt x="527" y="58"/>
                    <a:pt x="525" y="64"/>
                    <a:pt x="528" y="69"/>
                  </a:cubicBezTo>
                  <a:cubicBezTo>
                    <a:pt x="532" y="75"/>
                    <a:pt x="539" y="75"/>
                    <a:pt x="542" y="75"/>
                  </a:cubicBezTo>
                  <a:cubicBezTo>
                    <a:pt x="543" y="75"/>
                    <a:pt x="543" y="75"/>
                    <a:pt x="543" y="75"/>
                  </a:cubicBezTo>
                  <a:cubicBezTo>
                    <a:pt x="557" y="74"/>
                    <a:pt x="570" y="74"/>
                    <a:pt x="582" y="74"/>
                  </a:cubicBezTo>
                  <a:cubicBezTo>
                    <a:pt x="608" y="74"/>
                    <a:pt x="608" y="74"/>
                    <a:pt x="608" y="74"/>
                  </a:cubicBezTo>
                  <a:cubicBezTo>
                    <a:pt x="607" y="76"/>
                    <a:pt x="606" y="79"/>
                    <a:pt x="606" y="81"/>
                  </a:cubicBezTo>
                  <a:cubicBezTo>
                    <a:pt x="605" y="82"/>
                    <a:pt x="604" y="84"/>
                    <a:pt x="604" y="86"/>
                  </a:cubicBezTo>
                  <a:cubicBezTo>
                    <a:pt x="592" y="121"/>
                    <a:pt x="580" y="156"/>
                    <a:pt x="568" y="191"/>
                  </a:cubicBezTo>
                  <a:cubicBezTo>
                    <a:pt x="556" y="225"/>
                    <a:pt x="556" y="225"/>
                    <a:pt x="556" y="225"/>
                  </a:cubicBezTo>
                  <a:cubicBezTo>
                    <a:pt x="535" y="266"/>
                    <a:pt x="535" y="266"/>
                    <a:pt x="535" y="266"/>
                  </a:cubicBezTo>
                  <a:cubicBezTo>
                    <a:pt x="514" y="306"/>
                    <a:pt x="493" y="346"/>
                    <a:pt x="472" y="386"/>
                  </a:cubicBezTo>
                  <a:cubicBezTo>
                    <a:pt x="466" y="397"/>
                    <a:pt x="464" y="408"/>
                    <a:pt x="464" y="420"/>
                  </a:cubicBezTo>
                  <a:cubicBezTo>
                    <a:pt x="464" y="453"/>
                    <a:pt x="464" y="487"/>
                    <a:pt x="464" y="520"/>
                  </a:cubicBezTo>
                  <a:cubicBezTo>
                    <a:pt x="464" y="531"/>
                    <a:pt x="464" y="541"/>
                    <a:pt x="464" y="551"/>
                  </a:cubicBezTo>
                  <a:cubicBezTo>
                    <a:pt x="390" y="557"/>
                    <a:pt x="390" y="557"/>
                    <a:pt x="390" y="557"/>
                  </a:cubicBezTo>
                  <a:cubicBezTo>
                    <a:pt x="331" y="562"/>
                    <a:pt x="271" y="567"/>
                    <a:pt x="211" y="572"/>
                  </a:cubicBezTo>
                  <a:cubicBezTo>
                    <a:pt x="186" y="575"/>
                    <a:pt x="161" y="577"/>
                    <a:pt x="136" y="578"/>
                  </a:cubicBezTo>
                  <a:cubicBezTo>
                    <a:pt x="109" y="581"/>
                    <a:pt x="109" y="581"/>
                    <a:pt x="109" y="581"/>
                  </a:cubicBezTo>
                  <a:cubicBezTo>
                    <a:pt x="109" y="576"/>
                    <a:pt x="109" y="570"/>
                    <a:pt x="109" y="56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3503" y="2429"/>
              <a:ext cx="622" cy="474"/>
            </a:xfrm>
            <a:custGeom>
              <a:avLst/>
              <a:gdLst>
                <a:gd name="T0" fmla="*/ 750 w 874"/>
                <a:gd name="T1" fmla="*/ 662 h 667"/>
                <a:gd name="T2" fmla="*/ 650 w 874"/>
                <a:gd name="T3" fmla="*/ 657 h 667"/>
                <a:gd name="T4" fmla="*/ 608 w 874"/>
                <a:gd name="T5" fmla="*/ 655 h 667"/>
                <a:gd name="T6" fmla="*/ 150 w 874"/>
                <a:gd name="T7" fmla="*/ 637 h 667"/>
                <a:gd name="T8" fmla="*/ 115 w 874"/>
                <a:gd name="T9" fmla="*/ 635 h 667"/>
                <a:gd name="T10" fmla="*/ 44 w 874"/>
                <a:gd name="T11" fmla="*/ 633 h 667"/>
                <a:gd name="T12" fmla="*/ 21 w 874"/>
                <a:gd name="T13" fmla="*/ 633 h 667"/>
                <a:gd name="T14" fmla="*/ 20 w 874"/>
                <a:gd name="T15" fmla="*/ 633 h 667"/>
                <a:gd name="T16" fmla="*/ 11 w 874"/>
                <a:gd name="T17" fmla="*/ 632 h 667"/>
                <a:gd name="T18" fmla="*/ 0 w 874"/>
                <a:gd name="T19" fmla="*/ 630 h 667"/>
                <a:gd name="T20" fmla="*/ 1 w 874"/>
                <a:gd name="T21" fmla="*/ 606 h 667"/>
                <a:gd name="T22" fmla="*/ 7 w 874"/>
                <a:gd name="T23" fmla="*/ 533 h 667"/>
                <a:gd name="T24" fmla="*/ 13 w 874"/>
                <a:gd name="T25" fmla="*/ 451 h 667"/>
                <a:gd name="T26" fmla="*/ 20 w 874"/>
                <a:gd name="T27" fmla="*/ 372 h 667"/>
                <a:gd name="T28" fmla="*/ 25 w 874"/>
                <a:gd name="T29" fmla="*/ 317 h 667"/>
                <a:gd name="T30" fmla="*/ 28 w 874"/>
                <a:gd name="T31" fmla="*/ 292 h 667"/>
                <a:gd name="T32" fmla="*/ 33 w 874"/>
                <a:gd name="T33" fmla="*/ 228 h 667"/>
                <a:gd name="T34" fmla="*/ 45 w 874"/>
                <a:gd name="T35" fmla="*/ 87 h 667"/>
                <a:gd name="T36" fmla="*/ 48 w 874"/>
                <a:gd name="T37" fmla="*/ 55 h 667"/>
                <a:gd name="T38" fmla="*/ 53 w 874"/>
                <a:gd name="T39" fmla="*/ 0 h 667"/>
                <a:gd name="T40" fmla="*/ 99 w 874"/>
                <a:gd name="T41" fmla="*/ 3 h 667"/>
                <a:gd name="T42" fmla="*/ 212 w 874"/>
                <a:gd name="T43" fmla="*/ 11 h 667"/>
                <a:gd name="T44" fmla="*/ 303 w 874"/>
                <a:gd name="T45" fmla="*/ 18 h 667"/>
                <a:gd name="T46" fmla="*/ 564 w 874"/>
                <a:gd name="T47" fmla="*/ 36 h 667"/>
                <a:gd name="T48" fmla="*/ 588 w 874"/>
                <a:gd name="T49" fmla="*/ 38 h 667"/>
                <a:gd name="T50" fmla="*/ 633 w 874"/>
                <a:gd name="T51" fmla="*/ 41 h 667"/>
                <a:gd name="T52" fmla="*/ 650 w 874"/>
                <a:gd name="T53" fmla="*/ 40 h 667"/>
                <a:gd name="T54" fmla="*/ 707 w 874"/>
                <a:gd name="T55" fmla="*/ 40 h 667"/>
                <a:gd name="T56" fmla="*/ 782 w 874"/>
                <a:gd name="T57" fmla="*/ 41 h 667"/>
                <a:gd name="T58" fmla="*/ 861 w 874"/>
                <a:gd name="T59" fmla="*/ 40 h 667"/>
                <a:gd name="T60" fmla="*/ 862 w 874"/>
                <a:gd name="T61" fmla="*/ 40 h 667"/>
                <a:gd name="T62" fmla="*/ 872 w 874"/>
                <a:gd name="T63" fmla="*/ 42 h 667"/>
                <a:gd name="T64" fmla="*/ 874 w 874"/>
                <a:gd name="T65" fmla="*/ 54 h 667"/>
                <a:gd name="T66" fmla="*/ 874 w 874"/>
                <a:gd name="T67" fmla="*/ 170 h 667"/>
                <a:gd name="T68" fmla="*/ 874 w 874"/>
                <a:gd name="T69" fmla="*/ 214 h 667"/>
                <a:gd name="T70" fmla="*/ 874 w 874"/>
                <a:gd name="T71" fmla="*/ 667 h 667"/>
                <a:gd name="T72" fmla="*/ 750 w 874"/>
                <a:gd name="T73" fmla="*/ 662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4" h="667">
                  <a:moveTo>
                    <a:pt x="750" y="662"/>
                  </a:moveTo>
                  <a:cubicBezTo>
                    <a:pt x="717" y="658"/>
                    <a:pt x="683" y="658"/>
                    <a:pt x="650" y="657"/>
                  </a:cubicBezTo>
                  <a:cubicBezTo>
                    <a:pt x="636" y="656"/>
                    <a:pt x="622" y="656"/>
                    <a:pt x="608" y="655"/>
                  </a:cubicBezTo>
                  <a:cubicBezTo>
                    <a:pt x="463" y="649"/>
                    <a:pt x="307" y="642"/>
                    <a:pt x="150" y="637"/>
                  </a:cubicBezTo>
                  <a:cubicBezTo>
                    <a:pt x="138" y="636"/>
                    <a:pt x="126" y="635"/>
                    <a:pt x="115" y="635"/>
                  </a:cubicBezTo>
                  <a:cubicBezTo>
                    <a:pt x="91" y="634"/>
                    <a:pt x="68" y="633"/>
                    <a:pt x="44" y="633"/>
                  </a:cubicBezTo>
                  <a:cubicBezTo>
                    <a:pt x="36" y="633"/>
                    <a:pt x="29" y="633"/>
                    <a:pt x="21" y="633"/>
                  </a:cubicBezTo>
                  <a:cubicBezTo>
                    <a:pt x="20" y="633"/>
                    <a:pt x="20" y="633"/>
                    <a:pt x="20" y="633"/>
                  </a:cubicBezTo>
                  <a:cubicBezTo>
                    <a:pt x="17" y="633"/>
                    <a:pt x="14" y="632"/>
                    <a:pt x="11" y="632"/>
                  </a:cubicBezTo>
                  <a:cubicBezTo>
                    <a:pt x="7" y="631"/>
                    <a:pt x="4" y="630"/>
                    <a:pt x="0" y="630"/>
                  </a:cubicBezTo>
                  <a:cubicBezTo>
                    <a:pt x="0" y="622"/>
                    <a:pt x="1" y="614"/>
                    <a:pt x="1" y="606"/>
                  </a:cubicBezTo>
                  <a:cubicBezTo>
                    <a:pt x="3" y="582"/>
                    <a:pt x="4" y="557"/>
                    <a:pt x="7" y="533"/>
                  </a:cubicBezTo>
                  <a:cubicBezTo>
                    <a:pt x="9" y="505"/>
                    <a:pt x="12" y="476"/>
                    <a:pt x="13" y="451"/>
                  </a:cubicBezTo>
                  <a:cubicBezTo>
                    <a:pt x="15" y="425"/>
                    <a:pt x="18" y="398"/>
                    <a:pt x="20" y="372"/>
                  </a:cubicBezTo>
                  <a:cubicBezTo>
                    <a:pt x="22" y="354"/>
                    <a:pt x="24" y="335"/>
                    <a:pt x="25" y="317"/>
                  </a:cubicBezTo>
                  <a:cubicBezTo>
                    <a:pt x="26" y="309"/>
                    <a:pt x="27" y="300"/>
                    <a:pt x="28" y="292"/>
                  </a:cubicBezTo>
                  <a:cubicBezTo>
                    <a:pt x="30" y="271"/>
                    <a:pt x="32" y="249"/>
                    <a:pt x="33" y="228"/>
                  </a:cubicBezTo>
                  <a:cubicBezTo>
                    <a:pt x="36" y="179"/>
                    <a:pt x="41" y="130"/>
                    <a:pt x="45" y="87"/>
                  </a:cubicBezTo>
                  <a:cubicBezTo>
                    <a:pt x="46" y="76"/>
                    <a:pt x="47" y="66"/>
                    <a:pt x="48" y="55"/>
                  </a:cubicBezTo>
                  <a:cubicBezTo>
                    <a:pt x="49" y="37"/>
                    <a:pt x="50" y="18"/>
                    <a:pt x="53" y="0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36" y="6"/>
                    <a:pt x="174" y="9"/>
                    <a:pt x="212" y="11"/>
                  </a:cubicBezTo>
                  <a:cubicBezTo>
                    <a:pt x="242" y="13"/>
                    <a:pt x="272" y="16"/>
                    <a:pt x="303" y="18"/>
                  </a:cubicBezTo>
                  <a:cubicBezTo>
                    <a:pt x="388" y="24"/>
                    <a:pt x="477" y="30"/>
                    <a:pt x="564" y="36"/>
                  </a:cubicBezTo>
                  <a:cubicBezTo>
                    <a:pt x="572" y="37"/>
                    <a:pt x="580" y="37"/>
                    <a:pt x="588" y="38"/>
                  </a:cubicBezTo>
                  <a:cubicBezTo>
                    <a:pt x="602" y="39"/>
                    <a:pt x="618" y="41"/>
                    <a:pt x="633" y="41"/>
                  </a:cubicBezTo>
                  <a:cubicBezTo>
                    <a:pt x="639" y="41"/>
                    <a:pt x="645" y="41"/>
                    <a:pt x="650" y="40"/>
                  </a:cubicBezTo>
                  <a:cubicBezTo>
                    <a:pt x="669" y="40"/>
                    <a:pt x="688" y="40"/>
                    <a:pt x="707" y="40"/>
                  </a:cubicBezTo>
                  <a:cubicBezTo>
                    <a:pt x="732" y="40"/>
                    <a:pt x="757" y="41"/>
                    <a:pt x="782" y="41"/>
                  </a:cubicBezTo>
                  <a:cubicBezTo>
                    <a:pt x="812" y="41"/>
                    <a:pt x="837" y="40"/>
                    <a:pt x="861" y="40"/>
                  </a:cubicBezTo>
                  <a:cubicBezTo>
                    <a:pt x="862" y="40"/>
                    <a:pt x="862" y="40"/>
                    <a:pt x="862" y="40"/>
                  </a:cubicBezTo>
                  <a:cubicBezTo>
                    <a:pt x="867" y="40"/>
                    <a:pt x="871" y="41"/>
                    <a:pt x="872" y="42"/>
                  </a:cubicBezTo>
                  <a:cubicBezTo>
                    <a:pt x="874" y="44"/>
                    <a:pt x="874" y="50"/>
                    <a:pt x="874" y="54"/>
                  </a:cubicBezTo>
                  <a:cubicBezTo>
                    <a:pt x="874" y="93"/>
                    <a:pt x="874" y="132"/>
                    <a:pt x="874" y="170"/>
                  </a:cubicBezTo>
                  <a:cubicBezTo>
                    <a:pt x="874" y="185"/>
                    <a:pt x="874" y="199"/>
                    <a:pt x="874" y="214"/>
                  </a:cubicBezTo>
                  <a:cubicBezTo>
                    <a:pt x="874" y="667"/>
                    <a:pt x="874" y="667"/>
                    <a:pt x="874" y="667"/>
                  </a:cubicBezTo>
                  <a:lnTo>
                    <a:pt x="750" y="66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1"/>
            <p:cNvSpPr>
              <a:spLocks/>
            </p:cNvSpPr>
            <p:nvPr/>
          </p:nvSpPr>
          <p:spPr bwMode="auto">
            <a:xfrm>
              <a:off x="3059" y="2269"/>
              <a:ext cx="473" cy="608"/>
            </a:xfrm>
            <a:custGeom>
              <a:avLst/>
              <a:gdLst>
                <a:gd name="T0" fmla="*/ 612 w 666"/>
                <a:gd name="T1" fmla="*/ 855 h 855"/>
                <a:gd name="T2" fmla="*/ 553 w 666"/>
                <a:gd name="T3" fmla="*/ 848 h 855"/>
                <a:gd name="T4" fmla="*/ 402 w 666"/>
                <a:gd name="T5" fmla="*/ 830 h 855"/>
                <a:gd name="T6" fmla="*/ 323 w 666"/>
                <a:gd name="T7" fmla="*/ 821 h 855"/>
                <a:gd name="T8" fmla="*/ 246 w 666"/>
                <a:gd name="T9" fmla="*/ 813 h 855"/>
                <a:gd name="T10" fmla="*/ 176 w 666"/>
                <a:gd name="T11" fmla="*/ 804 h 855"/>
                <a:gd name="T12" fmla="*/ 66 w 666"/>
                <a:gd name="T13" fmla="*/ 791 h 855"/>
                <a:gd name="T14" fmla="*/ 39 w 666"/>
                <a:gd name="T15" fmla="*/ 788 h 855"/>
                <a:gd name="T16" fmla="*/ 0 w 666"/>
                <a:gd name="T17" fmla="*/ 784 h 855"/>
                <a:gd name="T18" fmla="*/ 7 w 666"/>
                <a:gd name="T19" fmla="*/ 728 h 855"/>
                <a:gd name="T20" fmla="*/ 27 w 666"/>
                <a:gd name="T21" fmla="*/ 580 h 855"/>
                <a:gd name="T22" fmla="*/ 53 w 666"/>
                <a:gd name="T23" fmla="*/ 391 h 855"/>
                <a:gd name="T24" fmla="*/ 58 w 666"/>
                <a:gd name="T25" fmla="*/ 357 h 855"/>
                <a:gd name="T26" fmla="*/ 77 w 666"/>
                <a:gd name="T27" fmla="*/ 217 h 855"/>
                <a:gd name="T28" fmla="*/ 88 w 666"/>
                <a:gd name="T29" fmla="*/ 142 h 855"/>
                <a:gd name="T30" fmla="*/ 93 w 666"/>
                <a:gd name="T31" fmla="*/ 102 h 855"/>
                <a:gd name="T32" fmla="*/ 106 w 666"/>
                <a:gd name="T33" fmla="*/ 12 h 855"/>
                <a:gd name="T34" fmla="*/ 108 w 666"/>
                <a:gd name="T35" fmla="*/ 0 h 855"/>
                <a:gd name="T36" fmla="*/ 108 w 666"/>
                <a:gd name="T37" fmla="*/ 0 h 855"/>
                <a:gd name="T38" fmla="*/ 174 w 666"/>
                <a:gd name="T39" fmla="*/ 8 h 855"/>
                <a:gd name="T40" fmla="*/ 212 w 666"/>
                <a:gd name="T41" fmla="*/ 13 h 855"/>
                <a:gd name="T42" fmla="*/ 275 w 666"/>
                <a:gd name="T43" fmla="*/ 22 h 855"/>
                <a:gd name="T44" fmla="*/ 343 w 666"/>
                <a:gd name="T45" fmla="*/ 31 h 855"/>
                <a:gd name="T46" fmla="*/ 378 w 666"/>
                <a:gd name="T47" fmla="*/ 36 h 855"/>
                <a:gd name="T48" fmla="*/ 449 w 666"/>
                <a:gd name="T49" fmla="*/ 44 h 855"/>
                <a:gd name="T50" fmla="*/ 448 w 666"/>
                <a:gd name="T51" fmla="*/ 55 h 855"/>
                <a:gd name="T52" fmla="*/ 430 w 666"/>
                <a:gd name="T53" fmla="*/ 186 h 855"/>
                <a:gd name="T54" fmla="*/ 433 w 666"/>
                <a:gd name="T55" fmla="*/ 203 h 855"/>
                <a:gd name="T56" fmla="*/ 448 w 666"/>
                <a:gd name="T57" fmla="*/ 208 h 855"/>
                <a:gd name="T58" fmla="*/ 450 w 666"/>
                <a:gd name="T59" fmla="*/ 208 h 855"/>
                <a:gd name="T60" fmla="*/ 480 w 666"/>
                <a:gd name="T61" fmla="*/ 210 h 855"/>
                <a:gd name="T62" fmla="*/ 493 w 666"/>
                <a:gd name="T63" fmla="*/ 211 h 855"/>
                <a:gd name="T64" fmla="*/ 625 w 666"/>
                <a:gd name="T65" fmla="*/ 221 h 855"/>
                <a:gd name="T66" fmla="*/ 666 w 666"/>
                <a:gd name="T67" fmla="*/ 224 h 855"/>
                <a:gd name="T68" fmla="*/ 660 w 666"/>
                <a:gd name="T69" fmla="*/ 279 h 855"/>
                <a:gd name="T70" fmla="*/ 657 w 666"/>
                <a:gd name="T71" fmla="*/ 311 h 855"/>
                <a:gd name="T72" fmla="*/ 645 w 666"/>
                <a:gd name="T73" fmla="*/ 452 h 855"/>
                <a:gd name="T74" fmla="*/ 640 w 666"/>
                <a:gd name="T75" fmla="*/ 516 h 855"/>
                <a:gd name="T76" fmla="*/ 638 w 666"/>
                <a:gd name="T77" fmla="*/ 541 h 855"/>
                <a:gd name="T78" fmla="*/ 633 w 666"/>
                <a:gd name="T79" fmla="*/ 596 h 855"/>
                <a:gd name="T80" fmla="*/ 626 w 666"/>
                <a:gd name="T81" fmla="*/ 676 h 855"/>
                <a:gd name="T82" fmla="*/ 619 w 666"/>
                <a:gd name="T83" fmla="*/ 756 h 855"/>
                <a:gd name="T84" fmla="*/ 614 w 666"/>
                <a:gd name="T85" fmla="*/ 830 h 855"/>
                <a:gd name="T86" fmla="*/ 612 w 666"/>
                <a:gd name="T87" fmla="*/ 85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6" h="855">
                  <a:moveTo>
                    <a:pt x="612" y="855"/>
                  </a:moveTo>
                  <a:cubicBezTo>
                    <a:pt x="593" y="852"/>
                    <a:pt x="573" y="850"/>
                    <a:pt x="553" y="848"/>
                  </a:cubicBezTo>
                  <a:cubicBezTo>
                    <a:pt x="504" y="842"/>
                    <a:pt x="453" y="835"/>
                    <a:pt x="402" y="830"/>
                  </a:cubicBezTo>
                  <a:cubicBezTo>
                    <a:pt x="376" y="826"/>
                    <a:pt x="349" y="824"/>
                    <a:pt x="323" y="821"/>
                  </a:cubicBezTo>
                  <a:cubicBezTo>
                    <a:pt x="298" y="818"/>
                    <a:pt x="272" y="816"/>
                    <a:pt x="246" y="813"/>
                  </a:cubicBezTo>
                  <a:cubicBezTo>
                    <a:pt x="223" y="810"/>
                    <a:pt x="199" y="807"/>
                    <a:pt x="176" y="804"/>
                  </a:cubicBezTo>
                  <a:cubicBezTo>
                    <a:pt x="140" y="800"/>
                    <a:pt x="103" y="795"/>
                    <a:pt x="66" y="791"/>
                  </a:cubicBezTo>
                  <a:cubicBezTo>
                    <a:pt x="57" y="791"/>
                    <a:pt x="48" y="789"/>
                    <a:pt x="39" y="788"/>
                  </a:cubicBezTo>
                  <a:cubicBezTo>
                    <a:pt x="26" y="786"/>
                    <a:pt x="13" y="785"/>
                    <a:pt x="0" y="784"/>
                  </a:cubicBezTo>
                  <a:cubicBezTo>
                    <a:pt x="7" y="728"/>
                    <a:pt x="7" y="728"/>
                    <a:pt x="7" y="728"/>
                  </a:cubicBezTo>
                  <a:cubicBezTo>
                    <a:pt x="14" y="679"/>
                    <a:pt x="21" y="629"/>
                    <a:pt x="27" y="580"/>
                  </a:cubicBezTo>
                  <a:cubicBezTo>
                    <a:pt x="36" y="517"/>
                    <a:pt x="45" y="453"/>
                    <a:pt x="53" y="391"/>
                  </a:cubicBezTo>
                  <a:cubicBezTo>
                    <a:pt x="58" y="357"/>
                    <a:pt x="58" y="357"/>
                    <a:pt x="58" y="357"/>
                  </a:cubicBezTo>
                  <a:cubicBezTo>
                    <a:pt x="64" y="311"/>
                    <a:pt x="71" y="264"/>
                    <a:pt x="77" y="217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8" y="72"/>
                    <a:pt x="102" y="42"/>
                    <a:pt x="106" y="12"/>
                  </a:cubicBezTo>
                  <a:cubicBezTo>
                    <a:pt x="107" y="8"/>
                    <a:pt x="107" y="4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30" y="1"/>
                    <a:pt x="153" y="4"/>
                    <a:pt x="174" y="8"/>
                  </a:cubicBezTo>
                  <a:cubicBezTo>
                    <a:pt x="187" y="10"/>
                    <a:pt x="200" y="12"/>
                    <a:pt x="212" y="13"/>
                  </a:cubicBezTo>
                  <a:cubicBezTo>
                    <a:pt x="233" y="16"/>
                    <a:pt x="255" y="19"/>
                    <a:pt x="275" y="22"/>
                  </a:cubicBezTo>
                  <a:cubicBezTo>
                    <a:pt x="297" y="25"/>
                    <a:pt x="320" y="28"/>
                    <a:pt x="343" y="31"/>
                  </a:cubicBezTo>
                  <a:cubicBezTo>
                    <a:pt x="355" y="33"/>
                    <a:pt x="367" y="34"/>
                    <a:pt x="378" y="36"/>
                  </a:cubicBezTo>
                  <a:cubicBezTo>
                    <a:pt x="401" y="40"/>
                    <a:pt x="425" y="43"/>
                    <a:pt x="449" y="44"/>
                  </a:cubicBezTo>
                  <a:cubicBezTo>
                    <a:pt x="448" y="48"/>
                    <a:pt x="448" y="51"/>
                    <a:pt x="448" y="55"/>
                  </a:cubicBezTo>
                  <a:cubicBezTo>
                    <a:pt x="442" y="98"/>
                    <a:pt x="436" y="142"/>
                    <a:pt x="430" y="186"/>
                  </a:cubicBezTo>
                  <a:cubicBezTo>
                    <a:pt x="429" y="192"/>
                    <a:pt x="429" y="198"/>
                    <a:pt x="433" y="203"/>
                  </a:cubicBezTo>
                  <a:cubicBezTo>
                    <a:pt x="437" y="207"/>
                    <a:pt x="444" y="208"/>
                    <a:pt x="448" y="208"/>
                  </a:cubicBezTo>
                  <a:cubicBezTo>
                    <a:pt x="448" y="208"/>
                    <a:pt x="450" y="208"/>
                    <a:pt x="450" y="208"/>
                  </a:cubicBezTo>
                  <a:cubicBezTo>
                    <a:pt x="460" y="208"/>
                    <a:pt x="470" y="209"/>
                    <a:pt x="480" y="210"/>
                  </a:cubicBezTo>
                  <a:cubicBezTo>
                    <a:pt x="484" y="210"/>
                    <a:pt x="488" y="210"/>
                    <a:pt x="493" y="211"/>
                  </a:cubicBezTo>
                  <a:cubicBezTo>
                    <a:pt x="537" y="214"/>
                    <a:pt x="581" y="217"/>
                    <a:pt x="625" y="221"/>
                  </a:cubicBezTo>
                  <a:cubicBezTo>
                    <a:pt x="666" y="224"/>
                    <a:pt x="666" y="224"/>
                    <a:pt x="666" y="224"/>
                  </a:cubicBezTo>
                  <a:cubicBezTo>
                    <a:pt x="662" y="242"/>
                    <a:pt x="661" y="261"/>
                    <a:pt x="660" y="279"/>
                  </a:cubicBezTo>
                  <a:cubicBezTo>
                    <a:pt x="659" y="290"/>
                    <a:pt x="658" y="300"/>
                    <a:pt x="657" y="311"/>
                  </a:cubicBezTo>
                  <a:cubicBezTo>
                    <a:pt x="653" y="353"/>
                    <a:pt x="648" y="403"/>
                    <a:pt x="645" y="452"/>
                  </a:cubicBezTo>
                  <a:cubicBezTo>
                    <a:pt x="644" y="473"/>
                    <a:pt x="642" y="495"/>
                    <a:pt x="640" y="516"/>
                  </a:cubicBezTo>
                  <a:cubicBezTo>
                    <a:pt x="639" y="524"/>
                    <a:pt x="638" y="532"/>
                    <a:pt x="638" y="541"/>
                  </a:cubicBezTo>
                  <a:cubicBezTo>
                    <a:pt x="636" y="559"/>
                    <a:pt x="634" y="578"/>
                    <a:pt x="633" y="596"/>
                  </a:cubicBezTo>
                  <a:cubicBezTo>
                    <a:pt x="630" y="622"/>
                    <a:pt x="628" y="649"/>
                    <a:pt x="626" y="676"/>
                  </a:cubicBezTo>
                  <a:cubicBezTo>
                    <a:pt x="624" y="700"/>
                    <a:pt x="622" y="729"/>
                    <a:pt x="619" y="756"/>
                  </a:cubicBezTo>
                  <a:cubicBezTo>
                    <a:pt x="617" y="781"/>
                    <a:pt x="615" y="806"/>
                    <a:pt x="614" y="830"/>
                  </a:cubicBezTo>
                  <a:cubicBezTo>
                    <a:pt x="613" y="838"/>
                    <a:pt x="613" y="846"/>
                    <a:pt x="612" y="85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2"/>
            <p:cNvSpPr>
              <a:spLocks/>
            </p:cNvSpPr>
            <p:nvPr/>
          </p:nvSpPr>
          <p:spPr bwMode="auto">
            <a:xfrm>
              <a:off x="5216" y="2764"/>
              <a:ext cx="727" cy="302"/>
            </a:xfrm>
            <a:custGeom>
              <a:avLst/>
              <a:gdLst>
                <a:gd name="T0" fmla="*/ 9 w 1022"/>
                <a:gd name="T1" fmla="*/ 398 h 424"/>
                <a:gd name="T2" fmla="*/ 45 w 1022"/>
                <a:gd name="T3" fmla="*/ 293 h 424"/>
                <a:gd name="T4" fmla="*/ 47 w 1022"/>
                <a:gd name="T5" fmla="*/ 289 h 424"/>
                <a:gd name="T6" fmla="*/ 50 w 1022"/>
                <a:gd name="T7" fmla="*/ 272 h 424"/>
                <a:gd name="T8" fmla="*/ 51 w 1022"/>
                <a:gd name="T9" fmla="*/ 272 h 424"/>
                <a:gd name="T10" fmla="*/ 53 w 1022"/>
                <a:gd name="T11" fmla="*/ 265 h 424"/>
                <a:gd name="T12" fmla="*/ 71 w 1022"/>
                <a:gd name="T13" fmla="*/ 188 h 424"/>
                <a:gd name="T14" fmla="*/ 75 w 1022"/>
                <a:gd name="T15" fmla="*/ 171 h 424"/>
                <a:gd name="T16" fmla="*/ 85 w 1022"/>
                <a:gd name="T17" fmla="*/ 170 h 424"/>
                <a:gd name="T18" fmla="*/ 118 w 1022"/>
                <a:gd name="T19" fmla="*/ 165 h 424"/>
                <a:gd name="T20" fmla="*/ 402 w 1022"/>
                <a:gd name="T21" fmla="*/ 119 h 424"/>
                <a:gd name="T22" fmla="*/ 687 w 1022"/>
                <a:gd name="T23" fmla="*/ 72 h 424"/>
                <a:gd name="T24" fmla="*/ 763 w 1022"/>
                <a:gd name="T25" fmla="*/ 59 h 424"/>
                <a:gd name="T26" fmla="*/ 798 w 1022"/>
                <a:gd name="T27" fmla="*/ 53 h 424"/>
                <a:gd name="T28" fmla="*/ 799 w 1022"/>
                <a:gd name="T29" fmla="*/ 53 h 424"/>
                <a:gd name="T30" fmla="*/ 837 w 1022"/>
                <a:gd name="T31" fmla="*/ 44 h 424"/>
                <a:gd name="T32" fmla="*/ 1022 w 1022"/>
                <a:gd name="T33" fmla="*/ 0 h 424"/>
                <a:gd name="T34" fmla="*/ 1018 w 1022"/>
                <a:gd name="T35" fmla="*/ 13 h 424"/>
                <a:gd name="T36" fmla="*/ 1001 w 1022"/>
                <a:gd name="T37" fmla="*/ 70 h 424"/>
                <a:gd name="T38" fmla="*/ 990 w 1022"/>
                <a:gd name="T39" fmla="*/ 84 h 424"/>
                <a:gd name="T40" fmla="*/ 812 w 1022"/>
                <a:gd name="T41" fmla="*/ 205 h 424"/>
                <a:gd name="T42" fmla="*/ 767 w 1022"/>
                <a:gd name="T43" fmla="*/ 240 h 424"/>
                <a:gd name="T44" fmla="*/ 758 w 1022"/>
                <a:gd name="T45" fmla="*/ 253 h 424"/>
                <a:gd name="T46" fmla="*/ 752 w 1022"/>
                <a:gd name="T47" fmla="*/ 273 h 424"/>
                <a:gd name="T48" fmla="*/ 742 w 1022"/>
                <a:gd name="T49" fmla="*/ 313 h 424"/>
                <a:gd name="T50" fmla="*/ 699 w 1022"/>
                <a:gd name="T51" fmla="*/ 322 h 424"/>
                <a:gd name="T52" fmla="*/ 675 w 1022"/>
                <a:gd name="T53" fmla="*/ 325 h 424"/>
                <a:gd name="T54" fmla="*/ 611 w 1022"/>
                <a:gd name="T55" fmla="*/ 337 h 424"/>
                <a:gd name="T56" fmla="*/ 584 w 1022"/>
                <a:gd name="T57" fmla="*/ 341 h 424"/>
                <a:gd name="T58" fmla="*/ 520 w 1022"/>
                <a:gd name="T59" fmla="*/ 350 h 424"/>
                <a:gd name="T60" fmla="*/ 488 w 1022"/>
                <a:gd name="T61" fmla="*/ 356 h 424"/>
                <a:gd name="T62" fmla="*/ 336 w 1022"/>
                <a:gd name="T63" fmla="*/ 382 h 424"/>
                <a:gd name="T64" fmla="*/ 272 w 1022"/>
                <a:gd name="T65" fmla="*/ 393 h 424"/>
                <a:gd name="T66" fmla="*/ 257 w 1022"/>
                <a:gd name="T67" fmla="*/ 395 h 424"/>
                <a:gd name="T68" fmla="*/ 250 w 1022"/>
                <a:gd name="T69" fmla="*/ 396 h 424"/>
                <a:gd name="T70" fmla="*/ 201 w 1022"/>
                <a:gd name="T71" fmla="*/ 402 h 424"/>
                <a:gd name="T72" fmla="*/ 83 w 1022"/>
                <a:gd name="T73" fmla="*/ 415 h 424"/>
                <a:gd name="T74" fmla="*/ 55 w 1022"/>
                <a:gd name="T75" fmla="*/ 419 h 424"/>
                <a:gd name="T76" fmla="*/ 0 w 1022"/>
                <a:gd name="T77" fmla="*/ 424 h 424"/>
                <a:gd name="T78" fmla="*/ 9 w 1022"/>
                <a:gd name="T79" fmla="*/ 39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2" h="424">
                  <a:moveTo>
                    <a:pt x="9" y="398"/>
                  </a:moveTo>
                  <a:cubicBezTo>
                    <a:pt x="21" y="363"/>
                    <a:pt x="33" y="328"/>
                    <a:pt x="45" y="293"/>
                  </a:cubicBezTo>
                  <a:cubicBezTo>
                    <a:pt x="45" y="291"/>
                    <a:pt x="46" y="290"/>
                    <a:pt x="47" y="289"/>
                  </a:cubicBezTo>
                  <a:cubicBezTo>
                    <a:pt x="48" y="284"/>
                    <a:pt x="50" y="278"/>
                    <a:pt x="50" y="272"/>
                  </a:cubicBezTo>
                  <a:cubicBezTo>
                    <a:pt x="50" y="272"/>
                    <a:pt x="51" y="272"/>
                    <a:pt x="51" y="272"/>
                  </a:cubicBezTo>
                  <a:cubicBezTo>
                    <a:pt x="52" y="270"/>
                    <a:pt x="53" y="268"/>
                    <a:pt x="53" y="265"/>
                  </a:cubicBezTo>
                  <a:cubicBezTo>
                    <a:pt x="59" y="239"/>
                    <a:pt x="65" y="214"/>
                    <a:pt x="71" y="188"/>
                  </a:cubicBezTo>
                  <a:cubicBezTo>
                    <a:pt x="75" y="171"/>
                    <a:pt x="75" y="171"/>
                    <a:pt x="75" y="171"/>
                  </a:cubicBezTo>
                  <a:cubicBezTo>
                    <a:pt x="78" y="171"/>
                    <a:pt x="82" y="170"/>
                    <a:pt x="85" y="170"/>
                  </a:cubicBezTo>
                  <a:cubicBezTo>
                    <a:pt x="96" y="168"/>
                    <a:pt x="107" y="167"/>
                    <a:pt x="118" y="165"/>
                  </a:cubicBezTo>
                  <a:cubicBezTo>
                    <a:pt x="205" y="151"/>
                    <a:pt x="304" y="135"/>
                    <a:pt x="402" y="119"/>
                  </a:cubicBezTo>
                  <a:cubicBezTo>
                    <a:pt x="499" y="103"/>
                    <a:pt x="595" y="87"/>
                    <a:pt x="687" y="72"/>
                  </a:cubicBezTo>
                  <a:cubicBezTo>
                    <a:pt x="712" y="68"/>
                    <a:pt x="738" y="63"/>
                    <a:pt x="763" y="59"/>
                  </a:cubicBezTo>
                  <a:cubicBezTo>
                    <a:pt x="775" y="57"/>
                    <a:pt x="787" y="55"/>
                    <a:pt x="798" y="53"/>
                  </a:cubicBezTo>
                  <a:cubicBezTo>
                    <a:pt x="799" y="53"/>
                    <a:pt x="799" y="53"/>
                    <a:pt x="799" y="53"/>
                  </a:cubicBezTo>
                  <a:cubicBezTo>
                    <a:pt x="837" y="44"/>
                    <a:pt x="837" y="44"/>
                    <a:pt x="837" y="44"/>
                  </a:cubicBezTo>
                  <a:cubicBezTo>
                    <a:pt x="898" y="29"/>
                    <a:pt x="960" y="15"/>
                    <a:pt x="1022" y="0"/>
                  </a:cubicBezTo>
                  <a:cubicBezTo>
                    <a:pt x="1021" y="4"/>
                    <a:pt x="1019" y="8"/>
                    <a:pt x="1018" y="13"/>
                  </a:cubicBezTo>
                  <a:cubicBezTo>
                    <a:pt x="1012" y="31"/>
                    <a:pt x="1006" y="51"/>
                    <a:pt x="1001" y="70"/>
                  </a:cubicBezTo>
                  <a:cubicBezTo>
                    <a:pt x="999" y="77"/>
                    <a:pt x="995" y="81"/>
                    <a:pt x="990" y="84"/>
                  </a:cubicBezTo>
                  <a:cubicBezTo>
                    <a:pt x="925" y="116"/>
                    <a:pt x="867" y="162"/>
                    <a:pt x="812" y="205"/>
                  </a:cubicBezTo>
                  <a:cubicBezTo>
                    <a:pt x="797" y="217"/>
                    <a:pt x="782" y="229"/>
                    <a:pt x="767" y="240"/>
                  </a:cubicBezTo>
                  <a:cubicBezTo>
                    <a:pt x="762" y="244"/>
                    <a:pt x="759" y="248"/>
                    <a:pt x="758" y="253"/>
                  </a:cubicBezTo>
                  <a:cubicBezTo>
                    <a:pt x="756" y="260"/>
                    <a:pt x="754" y="266"/>
                    <a:pt x="752" y="273"/>
                  </a:cubicBezTo>
                  <a:cubicBezTo>
                    <a:pt x="749" y="286"/>
                    <a:pt x="745" y="299"/>
                    <a:pt x="742" y="313"/>
                  </a:cubicBezTo>
                  <a:cubicBezTo>
                    <a:pt x="728" y="318"/>
                    <a:pt x="714" y="320"/>
                    <a:pt x="699" y="322"/>
                  </a:cubicBezTo>
                  <a:cubicBezTo>
                    <a:pt x="691" y="323"/>
                    <a:pt x="683" y="324"/>
                    <a:pt x="675" y="325"/>
                  </a:cubicBezTo>
                  <a:cubicBezTo>
                    <a:pt x="654" y="329"/>
                    <a:pt x="632" y="333"/>
                    <a:pt x="611" y="337"/>
                  </a:cubicBezTo>
                  <a:cubicBezTo>
                    <a:pt x="602" y="338"/>
                    <a:pt x="593" y="340"/>
                    <a:pt x="584" y="341"/>
                  </a:cubicBezTo>
                  <a:cubicBezTo>
                    <a:pt x="562" y="342"/>
                    <a:pt x="541" y="346"/>
                    <a:pt x="520" y="350"/>
                  </a:cubicBezTo>
                  <a:cubicBezTo>
                    <a:pt x="510" y="352"/>
                    <a:pt x="499" y="355"/>
                    <a:pt x="488" y="356"/>
                  </a:cubicBezTo>
                  <a:cubicBezTo>
                    <a:pt x="437" y="364"/>
                    <a:pt x="386" y="373"/>
                    <a:pt x="336" y="382"/>
                  </a:cubicBezTo>
                  <a:cubicBezTo>
                    <a:pt x="315" y="385"/>
                    <a:pt x="293" y="389"/>
                    <a:pt x="272" y="393"/>
                  </a:cubicBezTo>
                  <a:cubicBezTo>
                    <a:pt x="267" y="393"/>
                    <a:pt x="262" y="394"/>
                    <a:pt x="257" y="395"/>
                  </a:cubicBezTo>
                  <a:cubicBezTo>
                    <a:pt x="250" y="396"/>
                    <a:pt x="250" y="396"/>
                    <a:pt x="250" y="396"/>
                  </a:cubicBezTo>
                  <a:cubicBezTo>
                    <a:pt x="234" y="398"/>
                    <a:pt x="218" y="400"/>
                    <a:pt x="201" y="402"/>
                  </a:cubicBezTo>
                  <a:cubicBezTo>
                    <a:pt x="163" y="406"/>
                    <a:pt x="123" y="411"/>
                    <a:pt x="83" y="415"/>
                  </a:cubicBezTo>
                  <a:cubicBezTo>
                    <a:pt x="74" y="416"/>
                    <a:pt x="64" y="417"/>
                    <a:pt x="55" y="419"/>
                  </a:cubicBezTo>
                  <a:cubicBezTo>
                    <a:pt x="37" y="421"/>
                    <a:pt x="18" y="424"/>
                    <a:pt x="0" y="424"/>
                  </a:cubicBezTo>
                  <a:lnTo>
                    <a:pt x="9" y="39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3"/>
            <p:cNvSpPr>
              <a:spLocks/>
            </p:cNvSpPr>
            <p:nvPr/>
          </p:nvSpPr>
          <p:spPr bwMode="auto">
            <a:xfrm>
              <a:off x="5867" y="2959"/>
              <a:ext cx="3" cy="3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4 h 5"/>
                <a:gd name="T4" fmla="*/ 5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2"/>
                    <a:pt x="4" y="5"/>
                    <a:pt x="0" y="4"/>
                  </a:cubicBezTo>
                  <a:cubicBezTo>
                    <a:pt x="2" y="2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4"/>
            <p:cNvSpPr>
              <a:spLocks/>
            </p:cNvSpPr>
            <p:nvPr/>
          </p:nvSpPr>
          <p:spPr bwMode="auto">
            <a:xfrm>
              <a:off x="5273" y="2544"/>
              <a:ext cx="627" cy="332"/>
            </a:xfrm>
            <a:custGeom>
              <a:avLst/>
              <a:gdLst>
                <a:gd name="T0" fmla="*/ 18 w 883"/>
                <a:gd name="T1" fmla="*/ 418 h 468"/>
                <a:gd name="T2" fmla="*/ 86 w 883"/>
                <a:gd name="T3" fmla="*/ 390 h 468"/>
                <a:gd name="T4" fmla="*/ 104 w 883"/>
                <a:gd name="T5" fmla="*/ 392 h 468"/>
                <a:gd name="T6" fmla="*/ 107 w 883"/>
                <a:gd name="T7" fmla="*/ 392 h 468"/>
                <a:gd name="T8" fmla="*/ 111 w 883"/>
                <a:gd name="T9" fmla="*/ 391 h 468"/>
                <a:gd name="T10" fmla="*/ 115 w 883"/>
                <a:gd name="T11" fmla="*/ 391 h 468"/>
                <a:gd name="T12" fmla="*/ 121 w 883"/>
                <a:gd name="T13" fmla="*/ 387 h 468"/>
                <a:gd name="T14" fmla="*/ 120 w 883"/>
                <a:gd name="T15" fmla="*/ 381 h 468"/>
                <a:gd name="T16" fmla="*/ 93 w 883"/>
                <a:gd name="T17" fmla="*/ 339 h 468"/>
                <a:gd name="T18" fmla="*/ 150 w 883"/>
                <a:gd name="T19" fmla="*/ 289 h 468"/>
                <a:gd name="T20" fmla="*/ 204 w 883"/>
                <a:gd name="T21" fmla="*/ 258 h 468"/>
                <a:gd name="T22" fmla="*/ 207 w 883"/>
                <a:gd name="T23" fmla="*/ 258 h 468"/>
                <a:gd name="T24" fmla="*/ 214 w 883"/>
                <a:gd name="T25" fmla="*/ 258 h 468"/>
                <a:gd name="T26" fmla="*/ 289 w 883"/>
                <a:gd name="T27" fmla="*/ 223 h 468"/>
                <a:gd name="T28" fmla="*/ 322 w 883"/>
                <a:gd name="T29" fmla="*/ 191 h 468"/>
                <a:gd name="T30" fmla="*/ 324 w 883"/>
                <a:gd name="T31" fmla="*/ 190 h 468"/>
                <a:gd name="T32" fmla="*/ 335 w 883"/>
                <a:gd name="T33" fmla="*/ 185 h 468"/>
                <a:gd name="T34" fmla="*/ 343 w 883"/>
                <a:gd name="T35" fmla="*/ 186 h 468"/>
                <a:gd name="T36" fmla="*/ 372 w 883"/>
                <a:gd name="T37" fmla="*/ 194 h 468"/>
                <a:gd name="T38" fmla="*/ 403 w 883"/>
                <a:gd name="T39" fmla="*/ 168 h 468"/>
                <a:gd name="T40" fmla="*/ 412 w 883"/>
                <a:gd name="T41" fmla="*/ 156 h 468"/>
                <a:gd name="T42" fmla="*/ 433 w 883"/>
                <a:gd name="T43" fmla="*/ 129 h 468"/>
                <a:gd name="T44" fmla="*/ 448 w 883"/>
                <a:gd name="T45" fmla="*/ 77 h 468"/>
                <a:gd name="T46" fmla="*/ 466 w 883"/>
                <a:gd name="T47" fmla="*/ 47 h 468"/>
                <a:gd name="T48" fmla="*/ 474 w 883"/>
                <a:gd name="T49" fmla="*/ 42 h 468"/>
                <a:gd name="T50" fmla="*/ 482 w 883"/>
                <a:gd name="T51" fmla="*/ 38 h 468"/>
                <a:gd name="T52" fmla="*/ 510 w 883"/>
                <a:gd name="T53" fmla="*/ 0 h 468"/>
                <a:gd name="T54" fmla="*/ 546 w 883"/>
                <a:gd name="T55" fmla="*/ 15 h 468"/>
                <a:gd name="T56" fmla="*/ 574 w 883"/>
                <a:gd name="T57" fmla="*/ 28 h 468"/>
                <a:gd name="T58" fmla="*/ 577 w 883"/>
                <a:gd name="T59" fmla="*/ 29 h 468"/>
                <a:gd name="T60" fmla="*/ 593 w 883"/>
                <a:gd name="T61" fmla="*/ 33 h 468"/>
                <a:gd name="T62" fmla="*/ 620 w 883"/>
                <a:gd name="T63" fmla="*/ 33 h 468"/>
                <a:gd name="T64" fmla="*/ 710 w 883"/>
                <a:gd name="T65" fmla="*/ 18 h 468"/>
                <a:gd name="T66" fmla="*/ 720 w 883"/>
                <a:gd name="T67" fmla="*/ 16 h 468"/>
                <a:gd name="T68" fmla="*/ 738 w 883"/>
                <a:gd name="T69" fmla="*/ 24 h 468"/>
                <a:gd name="T70" fmla="*/ 744 w 883"/>
                <a:gd name="T71" fmla="*/ 31 h 468"/>
                <a:gd name="T72" fmla="*/ 779 w 883"/>
                <a:gd name="T73" fmla="*/ 56 h 468"/>
                <a:gd name="T74" fmla="*/ 785 w 883"/>
                <a:gd name="T75" fmla="*/ 66 h 468"/>
                <a:gd name="T76" fmla="*/ 804 w 883"/>
                <a:gd name="T77" fmla="*/ 87 h 468"/>
                <a:gd name="T78" fmla="*/ 858 w 883"/>
                <a:gd name="T79" fmla="*/ 147 h 468"/>
                <a:gd name="T80" fmla="*/ 867 w 883"/>
                <a:gd name="T81" fmla="*/ 156 h 468"/>
                <a:gd name="T82" fmla="*/ 883 w 883"/>
                <a:gd name="T83" fmla="*/ 175 h 468"/>
                <a:gd name="T84" fmla="*/ 847 w 883"/>
                <a:gd name="T85" fmla="*/ 210 h 468"/>
                <a:gd name="T86" fmla="*/ 724 w 883"/>
                <a:gd name="T87" fmla="*/ 326 h 468"/>
                <a:gd name="T88" fmla="*/ 711 w 883"/>
                <a:gd name="T89" fmla="*/ 351 h 468"/>
                <a:gd name="T90" fmla="*/ 682 w 883"/>
                <a:gd name="T91" fmla="*/ 356 h 468"/>
                <a:gd name="T92" fmla="*/ 606 w 883"/>
                <a:gd name="T93" fmla="*/ 369 h 468"/>
                <a:gd name="T94" fmla="*/ 320 w 883"/>
                <a:gd name="T95" fmla="*/ 416 h 468"/>
                <a:gd name="T96" fmla="*/ 37 w 883"/>
                <a:gd name="T97" fmla="*/ 462 h 468"/>
                <a:gd name="T98" fmla="*/ 4 w 883"/>
                <a:gd name="T99" fmla="*/ 467 h 468"/>
                <a:gd name="T100" fmla="*/ 0 w 883"/>
                <a:gd name="T101" fmla="*/ 468 h 468"/>
                <a:gd name="T102" fmla="*/ 18 w 883"/>
                <a:gd name="T103" fmla="*/ 41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3" h="468">
                  <a:moveTo>
                    <a:pt x="18" y="418"/>
                  </a:moveTo>
                  <a:cubicBezTo>
                    <a:pt x="37" y="399"/>
                    <a:pt x="59" y="390"/>
                    <a:pt x="86" y="390"/>
                  </a:cubicBezTo>
                  <a:cubicBezTo>
                    <a:pt x="92" y="390"/>
                    <a:pt x="98" y="391"/>
                    <a:pt x="104" y="392"/>
                  </a:cubicBezTo>
                  <a:cubicBezTo>
                    <a:pt x="105" y="392"/>
                    <a:pt x="106" y="392"/>
                    <a:pt x="107" y="392"/>
                  </a:cubicBezTo>
                  <a:cubicBezTo>
                    <a:pt x="108" y="392"/>
                    <a:pt x="110" y="392"/>
                    <a:pt x="111" y="391"/>
                  </a:cubicBezTo>
                  <a:cubicBezTo>
                    <a:pt x="113" y="391"/>
                    <a:pt x="114" y="391"/>
                    <a:pt x="115" y="391"/>
                  </a:cubicBezTo>
                  <a:cubicBezTo>
                    <a:pt x="118" y="391"/>
                    <a:pt x="120" y="389"/>
                    <a:pt x="121" y="387"/>
                  </a:cubicBezTo>
                  <a:cubicBezTo>
                    <a:pt x="122" y="385"/>
                    <a:pt x="122" y="383"/>
                    <a:pt x="120" y="381"/>
                  </a:cubicBezTo>
                  <a:cubicBezTo>
                    <a:pt x="93" y="339"/>
                    <a:pt x="93" y="339"/>
                    <a:pt x="93" y="339"/>
                  </a:cubicBezTo>
                  <a:cubicBezTo>
                    <a:pt x="113" y="328"/>
                    <a:pt x="134" y="313"/>
                    <a:pt x="150" y="289"/>
                  </a:cubicBezTo>
                  <a:cubicBezTo>
                    <a:pt x="163" y="269"/>
                    <a:pt x="182" y="258"/>
                    <a:pt x="204" y="258"/>
                  </a:cubicBezTo>
                  <a:cubicBezTo>
                    <a:pt x="205" y="258"/>
                    <a:pt x="206" y="258"/>
                    <a:pt x="207" y="258"/>
                  </a:cubicBezTo>
                  <a:cubicBezTo>
                    <a:pt x="209" y="258"/>
                    <a:pt x="212" y="258"/>
                    <a:pt x="214" y="258"/>
                  </a:cubicBezTo>
                  <a:cubicBezTo>
                    <a:pt x="245" y="258"/>
                    <a:pt x="268" y="247"/>
                    <a:pt x="289" y="223"/>
                  </a:cubicBezTo>
                  <a:cubicBezTo>
                    <a:pt x="298" y="212"/>
                    <a:pt x="310" y="201"/>
                    <a:pt x="322" y="191"/>
                  </a:cubicBezTo>
                  <a:cubicBezTo>
                    <a:pt x="324" y="190"/>
                    <a:pt x="324" y="190"/>
                    <a:pt x="324" y="190"/>
                  </a:cubicBezTo>
                  <a:cubicBezTo>
                    <a:pt x="329" y="185"/>
                    <a:pt x="332" y="185"/>
                    <a:pt x="335" y="185"/>
                  </a:cubicBezTo>
                  <a:cubicBezTo>
                    <a:pt x="337" y="185"/>
                    <a:pt x="340" y="185"/>
                    <a:pt x="343" y="186"/>
                  </a:cubicBezTo>
                  <a:cubicBezTo>
                    <a:pt x="356" y="191"/>
                    <a:pt x="365" y="194"/>
                    <a:pt x="372" y="194"/>
                  </a:cubicBezTo>
                  <a:cubicBezTo>
                    <a:pt x="384" y="194"/>
                    <a:pt x="390" y="186"/>
                    <a:pt x="403" y="168"/>
                  </a:cubicBezTo>
                  <a:cubicBezTo>
                    <a:pt x="407" y="164"/>
                    <a:pt x="410" y="160"/>
                    <a:pt x="412" y="156"/>
                  </a:cubicBezTo>
                  <a:cubicBezTo>
                    <a:pt x="419" y="147"/>
                    <a:pt x="426" y="138"/>
                    <a:pt x="433" y="129"/>
                  </a:cubicBezTo>
                  <a:cubicBezTo>
                    <a:pt x="446" y="114"/>
                    <a:pt x="451" y="96"/>
                    <a:pt x="448" y="77"/>
                  </a:cubicBezTo>
                  <a:cubicBezTo>
                    <a:pt x="446" y="63"/>
                    <a:pt x="451" y="54"/>
                    <a:pt x="466" y="47"/>
                  </a:cubicBezTo>
                  <a:cubicBezTo>
                    <a:pt x="469" y="46"/>
                    <a:pt x="472" y="44"/>
                    <a:pt x="474" y="42"/>
                  </a:cubicBezTo>
                  <a:cubicBezTo>
                    <a:pt x="477" y="41"/>
                    <a:pt x="479" y="39"/>
                    <a:pt x="482" y="38"/>
                  </a:cubicBezTo>
                  <a:cubicBezTo>
                    <a:pt x="501" y="31"/>
                    <a:pt x="511" y="18"/>
                    <a:pt x="510" y="0"/>
                  </a:cubicBezTo>
                  <a:cubicBezTo>
                    <a:pt x="522" y="4"/>
                    <a:pt x="534" y="10"/>
                    <a:pt x="546" y="15"/>
                  </a:cubicBezTo>
                  <a:cubicBezTo>
                    <a:pt x="555" y="20"/>
                    <a:pt x="564" y="24"/>
                    <a:pt x="574" y="28"/>
                  </a:cubicBezTo>
                  <a:cubicBezTo>
                    <a:pt x="577" y="29"/>
                    <a:pt x="577" y="29"/>
                    <a:pt x="577" y="29"/>
                  </a:cubicBezTo>
                  <a:cubicBezTo>
                    <a:pt x="581" y="31"/>
                    <a:pt x="587" y="33"/>
                    <a:pt x="593" y="33"/>
                  </a:cubicBezTo>
                  <a:cubicBezTo>
                    <a:pt x="602" y="33"/>
                    <a:pt x="611" y="33"/>
                    <a:pt x="620" y="33"/>
                  </a:cubicBezTo>
                  <a:cubicBezTo>
                    <a:pt x="647" y="33"/>
                    <a:pt x="680" y="31"/>
                    <a:pt x="710" y="18"/>
                  </a:cubicBezTo>
                  <a:cubicBezTo>
                    <a:pt x="714" y="17"/>
                    <a:pt x="717" y="16"/>
                    <a:pt x="720" y="16"/>
                  </a:cubicBezTo>
                  <a:cubicBezTo>
                    <a:pt x="726" y="16"/>
                    <a:pt x="731" y="18"/>
                    <a:pt x="738" y="24"/>
                  </a:cubicBezTo>
                  <a:cubicBezTo>
                    <a:pt x="740" y="26"/>
                    <a:pt x="742" y="28"/>
                    <a:pt x="744" y="31"/>
                  </a:cubicBezTo>
                  <a:cubicBezTo>
                    <a:pt x="755" y="40"/>
                    <a:pt x="765" y="50"/>
                    <a:pt x="779" y="56"/>
                  </a:cubicBezTo>
                  <a:cubicBezTo>
                    <a:pt x="780" y="60"/>
                    <a:pt x="782" y="63"/>
                    <a:pt x="785" y="66"/>
                  </a:cubicBezTo>
                  <a:cubicBezTo>
                    <a:pt x="791" y="73"/>
                    <a:pt x="798" y="80"/>
                    <a:pt x="804" y="87"/>
                  </a:cubicBezTo>
                  <a:cubicBezTo>
                    <a:pt x="822" y="106"/>
                    <a:pt x="841" y="126"/>
                    <a:pt x="858" y="147"/>
                  </a:cubicBezTo>
                  <a:cubicBezTo>
                    <a:pt x="861" y="150"/>
                    <a:pt x="864" y="153"/>
                    <a:pt x="867" y="156"/>
                  </a:cubicBezTo>
                  <a:cubicBezTo>
                    <a:pt x="873" y="162"/>
                    <a:pt x="879" y="168"/>
                    <a:pt x="883" y="175"/>
                  </a:cubicBezTo>
                  <a:cubicBezTo>
                    <a:pt x="871" y="187"/>
                    <a:pt x="859" y="198"/>
                    <a:pt x="847" y="210"/>
                  </a:cubicBezTo>
                  <a:cubicBezTo>
                    <a:pt x="807" y="248"/>
                    <a:pt x="765" y="287"/>
                    <a:pt x="724" y="326"/>
                  </a:cubicBezTo>
                  <a:cubicBezTo>
                    <a:pt x="718" y="331"/>
                    <a:pt x="711" y="339"/>
                    <a:pt x="711" y="351"/>
                  </a:cubicBezTo>
                  <a:cubicBezTo>
                    <a:pt x="702" y="353"/>
                    <a:pt x="692" y="355"/>
                    <a:pt x="682" y="356"/>
                  </a:cubicBezTo>
                  <a:cubicBezTo>
                    <a:pt x="657" y="361"/>
                    <a:pt x="631" y="365"/>
                    <a:pt x="606" y="369"/>
                  </a:cubicBezTo>
                  <a:cubicBezTo>
                    <a:pt x="514" y="385"/>
                    <a:pt x="418" y="400"/>
                    <a:pt x="320" y="416"/>
                  </a:cubicBezTo>
                  <a:cubicBezTo>
                    <a:pt x="223" y="432"/>
                    <a:pt x="124" y="448"/>
                    <a:pt x="37" y="462"/>
                  </a:cubicBezTo>
                  <a:cubicBezTo>
                    <a:pt x="26" y="464"/>
                    <a:pt x="15" y="466"/>
                    <a:pt x="4" y="467"/>
                  </a:cubicBezTo>
                  <a:cubicBezTo>
                    <a:pt x="3" y="467"/>
                    <a:pt x="2" y="468"/>
                    <a:pt x="0" y="468"/>
                  </a:cubicBezTo>
                  <a:lnTo>
                    <a:pt x="18" y="4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5"/>
            <p:cNvSpPr>
              <a:spLocks/>
            </p:cNvSpPr>
            <p:nvPr/>
          </p:nvSpPr>
          <p:spPr bwMode="auto">
            <a:xfrm>
              <a:off x="5836" y="2346"/>
              <a:ext cx="394" cy="340"/>
            </a:xfrm>
            <a:custGeom>
              <a:avLst/>
              <a:gdLst>
                <a:gd name="T0" fmla="*/ 179 w 555"/>
                <a:gd name="T1" fmla="*/ 478 h 478"/>
                <a:gd name="T2" fmla="*/ 170 w 555"/>
                <a:gd name="T3" fmla="*/ 476 h 478"/>
                <a:gd name="T4" fmla="*/ 150 w 555"/>
                <a:gd name="T5" fmla="*/ 468 h 478"/>
                <a:gd name="T6" fmla="*/ 103 w 555"/>
                <a:gd name="T7" fmla="*/ 449 h 478"/>
                <a:gd name="T8" fmla="*/ 84 w 555"/>
                <a:gd name="T9" fmla="*/ 425 h 478"/>
                <a:gd name="T10" fmla="*/ 76 w 555"/>
                <a:gd name="T11" fmla="*/ 416 h 478"/>
                <a:gd name="T12" fmla="*/ 22 w 555"/>
                <a:gd name="T13" fmla="*/ 356 h 478"/>
                <a:gd name="T14" fmla="*/ 2 w 555"/>
                <a:gd name="T15" fmla="*/ 335 h 478"/>
                <a:gd name="T16" fmla="*/ 0 w 555"/>
                <a:gd name="T17" fmla="*/ 332 h 478"/>
                <a:gd name="T18" fmla="*/ 4 w 555"/>
                <a:gd name="T19" fmla="*/ 328 h 478"/>
                <a:gd name="T20" fmla="*/ 18 w 555"/>
                <a:gd name="T21" fmla="*/ 317 h 478"/>
                <a:gd name="T22" fmla="*/ 39 w 555"/>
                <a:gd name="T23" fmla="*/ 270 h 478"/>
                <a:gd name="T24" fmla="*/ 38 w 555"/>
                <a:gd name="T25" fmla="*/ 240 h 478"/>
                <a:gd name="T26" fmla="*/ 38 w 555"/>
                <a:gd name="T27" fmla="*/ 218 h 478"/>
                <a:gd name="T28" fmla="*/ 39 w 555"/>
                <a:gd name="T29" fmla="*/ 210 h 478"/>
                <a:gd name="T30" fmla="*/ 46 w 555"/>
                <a:gd name="T31" fmla="*/ 209 h 478"/>
                <a:gd name="T32" fmla="*/ 77 w 555"/>
                <a:gd name="T33" fmla="*/ 203 h 478"/>
                <a:gd name="T34" fmla="*/ 82 w 555"/>
                <a:gd name="T35" fmla="*/ 171 h 478"/>
                <a:gd name="T36" fmla="*/ 95 w 555"/>
                <a:gd name="T37" fmla="*/ 149 h 478"/>
                <a:gd name="T38" fmla="*/ 121 w 555"/>
                <a:gd name="T39" fmla="*/ 134 h 478"/>
                <a:gd name="T40" fmla="*/ 143 w 555"/>
                <a:gd name="T41" fmla="*/ 121 h 478"/>
                <a:gd name="T42" fmla="*/ 162 w 555"/>
                <a:gd name="T43" fmla="*/ 94 h 478"/>
                <a:gd name="T44" fmla="*/ 163 w 555"/>
                <a:gd name="T45" fmla="*/ 90 h 478"/>
                <a:gd name="T46" fmla="*/ 184 w 555"/>
                <a:gd name="T47" fmla="*/ 1 h 478"/>
                <a:gd name="T48" fmla="*/ 184 w 555"/>
                <a:gd name="T49" fmla="*/ 0 h 478"/>
                <a:gd name="T50" fmla="*/ 194 w 555"/>
                <a:gd name="T51" fmla="*/ 46 h 478"/>
                <a:gd name="T52" fmla="*/ 209 w 555"/>
                <a:gd name="T53" fmla="*/ 61 h 478"/>
                <a:gd name="T54" fmla="*/ 218 w 555"/>
                <a:gd name="T55" fmla="*/ 60 h 478"/>
                <a:gd name="T56" fmla="*/ 323 w 555"/>
                <a:gd name="T57" fmla="*/ 32 h 478"/>
                <a:gd name="T58" fmla="*/ 341 w 555"/>
                <a:gd name="T59" fmla="*/ 27 h 478"/>
                <a:gd name="T60" fmla="*/ 346 w 555"/>
                <a:gd name="T61" fmla="*/ 26 h 478"/>
                <a:gd name="T62" fmla="*/ 356 w 555"/>
                <a:gd name="T63" fmla="*/ 67 h 478"/>
                <a:gd name="T64" fmla="*/ 365 w 555"/>
                <a:gd name="T65" fmla="*/ 102 h 478"/>
                <a:gd name="T66" fmla="*/ 378 w 555"/>
                <a:gd name="T67" fmla="*/ 117 h 478"/>
                <a:gd name="T68" fmla="*/ 409 w 555"/>
                <a:gd name="T69" fmla="*/ 123 h 478"/>
                <a:gd name="T70" fmla="*/ 423 w 555"/>
                <a:gd name="T71" fmla="*/ 121 h 478"/>
                <a:gd name="T72" fmla="*/ 471 w 555"/>
                <a:gd name="T73" fmla="*/ 111 h 478"/>
                <a:gd name="T74" fmla="*/ 536 w 555"/>
                <a:gd name="T75" fmla="*/ 98 h 478"/>
                <a:gd name="T76" fmla="*/ 545 w 555"/>
                <a:gd name="T77" fmla="*/ 96 h 478"/>
                <a:gd name="T78" fmla="*/ 554 w 555"/>
                <a:gd name="T79" fmla="*/ 93 h 478"/>
                <a:gd name="T80" fmla="*/ 555 w 555"/>
                <a:gd name="T81" fmla="*/ 93 h 478"/>
                <a:gd name="T82" fmla="*/ 532 w 555"/>
                <a:gd name="T83" fmla="*/ 139 h 478"/>
                <a:gd name="T84" fmla="*/ 513 w 555"/>
                <a:gd name="T85" fmla="*/ 176 h 478"/>
                <a:gd name="T86" fmla="*/ 505 w 555"/>
                <a:gd name="T87" fmla="*/ 183 h 478"/>
                <a:gd name="T88" fmla="*/ 495 w 555"/>
                <a:gd name="T89" fmla="*/ 191 h 478"/>
                <a:gd name="T90" fmla="*/ 444 w 555"/>
                <a:gd name="T91" fmla="*/ 220 h 478"/>
                <a:gd name="T92" fmla="*/ 419 w 555"/>
                <a:gd name="T93" fmla="*/ 235 h 478"/>
                <a:gd name="T94" fmla="*/ 382 w 555"/>
                <a:gd name="T95" fmla="*/ 257 h 478"/>
                <a:gd name="T96" fmla="*/ 339 w 555"/>
                <a:gd name="T97" fmla="*/ 282 h 478"/>
                <a:gd name="T98" fmla="*/ 320 w 555"/>
                <a:gd name="T99" fmla="*/ 307 h 478"/>
                <a:gd name="T100" fmla="*/ 308 w 555"/>
                <a:gd name="T101" fmla="*/ 354 h 478"/>
                <a:gd name="T102" fmla="*/ 292 w 555"/>
                <a:gd name="T103" fmla="*/ 415 h 478"/>
                <a:gd name="T104" fmla="*/ 279 w 555"/>
                <a:gd name="T105" fmla="*/ 430 h 478"/>
                <a:gd name="T106" fmla="*/ 187 w 555"/>
                <a:gd name="T107" fmla="*/ 476 h 478"/>
                <a:gd name="T108" fmla="*/ 179 w 555"/>
                <a:gd name="T10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5" h="478">
                  <a:moveTo>
                    <a:pt x="179" y="478"/>
                  </a:moveTo>
                  <a:cubicBezTo>
                    <a:pt x="176" y="478"/>
                    <a:pt x="174" y="478"/>
                    <a:pt x="170" y="476"/>
                  </a:cubicBezTo>
                  <a:cubicBezTo>
                    <a:pt x="164" y="474"/>
                    <a:pt x="157" y="471"/>
                    <a:pt x="150" y="468"/>
                  </a:cubicBezTo>
                  <a:cubicBezTo>
                    <a:pt x="135" y="461"/>
                    <a:pt x="120" y="454"/>
                    <a:pt x="103" y="449"/>
                  </a:cubicBezTo>
                  <a:cubicBezTo>
                    <a:pt x="98" y="439"/>
                    <a:pt x="91" y="432"/>
                    <a:pt x="84" y="425"/>
                  </a:cubicBezTo>
                  <a:cubicBezTo>
                    <a:pt x="81" y="422"/>
                    <a:pt x="79" y="419"/>
                    <a:pt x="76" y="416"/>
                  </a:cubicBezTo>
                  <a:cubicBezTo>
                    <a:pt x="58" y="396"/>
                    <a:pt x="40" y="376"/>
                    <a:pt x="22" y="356"/>
                  </a:cubicBezTo>
                  <a:cubicBezTo>
                    <a:pt x="15" y="349"/>
                    <a:pt x="9" y="342"/>
                    <a:pt x="2" y="335"/>
                  </a:cubicBezTo>
                  <a:cubicBezTo>
                    <a:pt x="1" y="334"/>
                    <a:pt x="0" y="333"/>
                    <a:pt x="0" y="332"/>
                  </a:cubicBezTo>
                  <a:cubicBezTo>
                    <a:pt x="1" y="331"/>
                    <a:pt x="2" y="330"/>
                    <a:pt x="4" y="328"/>
                  </a:cubicBezTo>
                  <a:cubicBezTo>
                    <a:pt x="8" y="324"/>
                    <a:pt x="13" y="320"/>
                    <a:pt x="18" y="317"/>
                  </a:cubicBezTo>
                  <a:cubicBezTo>
                    <a:pt x="38" y="304"/>
                    <a:pt x="40" y="285"/>
                    <a:pt x="39" y="270"/>
                  </a:cubicBezTo>
                  <a:cubicBezTo>
                    <a:pt x="38" y="260"/>
                    <a:pt x="38" y="250"/>
                    <a:pt x="38" y="240"/>
                  </a:cubicBezTo>
                  <a:cubicBezTo>
                    <a:pt x="38" y="233"/>
                    <a:pt x="38" y="225"/>
                    <a:pt x="38" y="218"/>
                  </a:cubicBezTo>
                  <a:cubicBezTo>
                    <a:pt x="38" y="213"/>
                    <a:pt x="39" y="211"/>
                    <a:pt x="39" y="210"/>
                  </a:cubicBezTo>
                  <a:cubicBezTo>
                    <a:pt x="40" y="210"/>
                    <a:pt x="41" y="209"/>
                    <a:pt x="46" y="209"/>
                  </a:cubicBezTo>
                  <a:cubicBezTo>
                    <a:pt x="62" y="209"/>
                    <a:pt x="72" y="209"/>
                    <a:pt x="77" y="203"/>
                  </a:cubicBezTo>
                  <a:cubicBezTo>
                    <a:pt x="83" y="196"/>
                    <a:pt x="83" y="187"/>
                    <a:pt x="82" y="171"/>
                  </a:cubicBezTo>
                  <a:cubicBezTo>
                    <a:pt x="82" y="159"/>
                    <a:pt x="85" y="154"/>
                    <a:pt x="95" y="149"/>
                  </a:cubicBezTo>
                  <a:cubicBezTo>
                    <a:pt x="104" y="144"/>
                    <a:pt x="112" y="139"/>
                    <a:pt x="121" y="134"/>
                  </a:cubicBezTo>
                  <a:cubicBezTo>
                    <a:pt x="128" y="129"/>
                    <a:pt x="135" y="125"/>
                    <a:pt x="143" y="121"/>
                  </a:cubicBezTo>
                  <a:cubicBezTo>
                    <a:pt x="153" y="115"/>
                    <a:pt x="159" y="107"/>
                    <a:pt x="162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70" y="61"/>
                    <a:pt x="176" y="31"/>
                    <a:pt x="184" y="1"/>
                  </a:cubicBezTo>
                  <a:cubicBezTo>
                    <a:pt x="184" y="1"/>
                    <a:pt x="184" y="1"/>
                    <a:pt x="184" y="0"/>
                  </a:cubicBezTo>
                  <a:cubicBezTo>
                    <a:pt x="188" y="15"/>
                    <a:pt x="191" y="31"/>
                    <a:pt x="194" y="46"/>
                  </a:cubicBezTo>
                  <a:cubicBezTo>
                    <a:pt x="195" y="49"/>
                    <a:pt x="197" y="61"/>
                    <a:pt x="209" y="61"/>
                  </a:cubicBezTo>
                  <a:cubicBezTo>
                    <a:pt x="212" y="61"/>
                    <a:pt x="214" y="61"/>
                    <a:pt x="218" y="60"/>
                  </a:cubicBezTo>
                  <a:cubicBezTo>
                    <a:pt x="253" y="50"/>
                    <a:pt x="289" y="41"/>
                    <a:pt x="323" y="32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2" y="27"/>
                    <a:pt x="344" y="27"/>
                    <a:pt x="346" y="26"/>
                  </a:cubicBezTo>
                  <a:cubicBezTo>
                    <a:pt x="348" y="40"/>
                    <a:pt x="352" y="54"/>
                    <a:pt x="356" y="67"/>
                  </a:cubicBezTo>
                  <a:cubicBezTo>
                    <a:pt x="359" y="78"/>
                    <a:pt x="362" y="90"/>
                    <a:pt x="365" y="102"/>
                  </a:cubicBezTo>
                  <a:cubicBezTo>
                    <a:pt x="366" y="112"/>
                    <a:pt x="375" y="116"/>
                    <a:pt x="378" y="117"/>
                  </a:cubicBezTo>
                  <a:cubicBezTo>
                    <a:pt x="390" y="121"/>
                    <a:pt x="400" y="123"/>
                    <a:pt x="409" y="123"/>
                  </a:cubicBezTo>
                  <a:cubicBezTo>
                    <a:pt x="414" y="123"/>
                    <a:pt x="418" y="122"/>
                    <a:pt x="423" y="121"/>
                  </a:cubicBezTo>
                  <a:cubicBezTo>
                    <a:pt x="439" y="118"/>
                    <a:pt x="455" y="115"/>
                    <a:pt x="471" y="111"/>
                  </a:cubicBezTo>
                  <a:cubicBezTo>
                    <a:pt x="492" y="107"/>
                    <a:pt x="514" y="102"/>
                    <a:pt x="536" y="98"/>
                  </a:cubicBezTo>
                  <a:cubicBezTo>
                    <a:pt x="539" y="98"/>
                    <a:pt x="542" y="97"/>
                    <a:pt x="545" y="96"/>
                  </a:cubicBezTo>
                  <a:cubicBezTo>
                    <a:pt x="548" y="94"/>
                    <a:pt x="551" y="93"/>
                    <a:pt x="554" y="93"/>
                  </a:cubicBezTo>
                  <a:cubicBezTo>
                    <a:pt x="554" y="93"/>
                    <a:pt x="555" y="93"/>
                    <a:pt x="555" y="93"/>
                  </a:cubicBezTo>
                  <a:cubicBezTo>
                    <a:pt x="548" y="109"/>
                    <a:pt x="540" y="124"/>
                    <a:pt x="532" y="139"/>
                  </a:cubicBezTo>
                  <a:cubicBezTo>
                    <a:pt x="526" y="151"/>
                    <a:pt x="519" y="163"/>
                    <a:pt x="513" y="176"/>
                  </a:cubicBezTo>
                  <a:cubicBezTo>
                    <a:pt x="512" y="179"/>
                    <a:pt x="509" y="180"/>
                    <a:pt x="505" y="183"/>
                  </a:cubicBezTo>
                  <a:cubicBezTo>
                    <a:pt x="502" y="185"/>
                    <a:pt x="498" y="187"/>
                    <a:pt x="495" y="191"/>
                  </a:cubicBezTo>
                  <a:cubicBezTo>
                    <a:pt x="477" y="199"/>
                    <a:pt x="460" y="209"/>
                    <a:pt x="444" y="220"/>
                  </a:cubicBezTo>
                  <a:cubicBezTo>
                    <a:pt x="436" y="225"/>
                    <a:pt x="427" y="230"/>
                    <a:pt x="419" y="235"/>
                  </a:cubicBezTo>
                  <a:cubicBezTo>
                    <a:pt x="406" y="242"/>
                    <a:pt x="394" y="250"/>
                    <a:pt x="382" y="257"/>
                  </a:cubicBezTo>
                  <a:cubicBezTo>
                    <a:pt x="368" y="265"/>
                    <a:pt x="353" y="274"/>
                    <a:pt x="339" y="282"/>
                  </a:cubicBezTo>
                  <a:cubicBezTo>
                    <a:pt x="329" y="288"/>
                    <a:pt x="323" y="296"/>
                    <a:pt x="320" y="307"/>
                  </a:cubicBezTo>
                  <a:cubicBezTo>
                    <a:pt x="316" y="322"/>
                    <a:pt x="312" y="338"/>
                    <a:pt x="308" y="354"/>
                  </a:cubicBezTo>
                  <a:cubicBezTo>
                    <a:pt x="302" y="374"/>
                    <a:pt x="297" y="394"/>
                    <a:pt x="292" y="415"/>
                  </a:cubicBezTo>
                  <a:cubicBezTo>
                    <a:pt x="290" y="423"/>
                    <a:pt x="287" y="427"/>
                    <a:pt x="279" y="430"/>
                  </a:cubicBezTo>
                  <a:cubicBezTo>
                    <a:pt x="246" y="446"/>
                    <a:pt x="216" y="461"/>
                    <a:pt x="187" y="476"/>
                  </a:cubicBezTo>
                  <a:cubicBezTo>
                    <a:pt x="184" y="478"/>
                    <a:pt x="181" y="478"/>
                    <a:pt x="179" y="478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6"/>
            <p:cNvSpPr>
              <a:spLocks/>
            </p:cNvSpPr>
            <p:nvPr/>
          </p:nvSpPr>
          <p:spPr bwMode="auto">
            <a:xfrm>
              <a:off x="6393" y="2275"/>
              <a:ext cx="16" cy="50"/>
            </a:xfrm>
            <a:custGeom>
              <a:avLst/>
              <a:gdLst>
                <a:gd name="T0" fmla="*/ 23 w 23"/>
                <a:gd name="T1" fmla="*/ 71 h 71"/>
                <a:gd name="T2" fmla="*/ 0 w 23"/>
                <a:gd name="T3" fmla="*/ 0 h 71"/>
                <a:gd name="T4" fmla="*/ 23 w 23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71">
                  <a:moveTo>
                    <a:pt x="23" y="71"/>
                  </a:moveTo>
                  <a:cubicBezTo>
                    <a:pt x="6" y="50"/>
                    <a:pt x="1" y="26"/>
                    <a:pt x="0" y="0"/>
                  </a:cubicBezTo>
                  <a:cubicBezTo>
                    <a:pt x="11" y="23"/>
                    <a:pt x="18" y="47"/>
                    <a:pt x="23" y="7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7"/>
            <p:cNvSpPr>
              <a:spLocks/>
            </p:cNvSpPr>
            <p:nvPr/>
          </p:nvSpPr>
          <p:spPr bwMode="auto">
            <a:xfrm>
              <a:off x="6408" y="2325"/>
              <a:ext cx="4" cy="7"/>
            </a:xfrm>
            <a:custGeom>
              <a:avLst/>
              <a:gdLst>
                <a:gd name="T0" fmla="*/ 4 w 5"/>
                <a:gd name="T1" fmla="*/ 10 h 10"/>
                <a:gd name="T2" fmla="*/ 1 w 5"/>
                <a:gd name="T3" fmla="*/ 0 h 10"/>
                <a:gd name="T4" fmla="*/ 4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4" y="10"/>
                  </a:moveTo>
                  <a:cubicBezTo>
                    <a:pt x="0" y="8"/>
                    <a:pt x="1" y="4"/>
                    <a:pt x="1" y="0"/>
                  </a:cubicBezTo>
                  <a:cubicBezTo>
                    <a:pt x="5" y="2"/>
                    <a:pt x="4" y="6"/>
                    <a:pt x="4" y="1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8"/>
            <p:cNvSpPr>
              <a:spLocks/>
            </p:cNvSpPr>
            <p:nvPr/>
          </p:nvSpPr>
          <p:spPr bwMode="auto">
            <a:xfrm>
              <a:off x="6411" y="2332"/>
              <a:ext cx="2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9"/>
            <p:cNvSpPr>
              <a:spLocks/>
            </p:cNvSpPr>
            <p:nvPr/>
          </p:nvSpPr>
          <p:spPr bwMode="auto">
            <a:xfrm>
              <a:off x="6091" y="2294"/>
              <a:ext cx="268" cy="163"/>
            </a:xfrm>
            <a:custGeom>
              <a:avLst/>
              <a:gdLst>
                <a:gd name="T0" fmla="*/ 351 w 377"/>
                <a:gd name="T1" fmla="*/ 217 h 229"/>
                <a:gd name="T2" fmla="*/ 228 w 377"/>
                <a:gd name="T3" fmla="*/ 161 h 229"/>
                <a:gd name="T4" fmla="*/ 224 w 377"/>
                <a:gd name="T5" fmla="*/ 160 h 229"/>
                <a:gd name="T6" fmla="*/ 210 w 377"/>
                <a:gd name="T7" fmla="*/ 155 h 229"/>
                <a:gd name="T8" fmla="*/ 205 w 377"/>
                <a:gd name="T9" fmla="*/ 156 h 229"/>
                <a:gd name="T10" fmla="*/ 195 w 377"/>
                <a:gd name="T11" fmla="*/ 153 h 229"/>
                <a:gd name="T12" fmla="*/ 181 w 377"/>
                <a:gd name="T13" fmla="*/ 156 h 229"/>
                <a:gd name="T14" fmla="*/ 175 w 377"/>
                <a:gd name="T15" fmla="*/ 158 h 229"/>
                <a:gd name="T16" fmla="*/ 109 w 377"/>
                <a:gd name="T17" fmla="*/ 172 h 229"/>
                <a:gd name="T18" fmla="*/ 61 w 377"/>
                <a:gd name="T19" fmla="*/ 182 h 229"/>
                <a:gd name="T20" fmla="*/ 50 w 377"/>
                <a:gd name="T21" fmla="*/ 183 h 229"/>
                <a:gd name="T22" fmla="*/ 24 w 377"/>
                <a:gd name="T23" fmla="*/ 178 h 229"/>
                <a:gd name="T24" fmla="*/ 18 w 377"/>
                <a:gd name="T25" fmla="*/ 173 h 229"/>
                <a:gd name="T26" fmla="*/ 9 w 377"/>
                <a:gd name="T27" fmla="*/ 136 h 229"/>
                <a:gd name="T28" fmla="*/ 0 w 377"/>
                <a:gd name="T29" fmla="*/ 97 h 229"/>
                <a:gd name="T30" fmla="*/ 43 w 377"/>
                <a:gd name="T31" fmla="*/ 85 h 229"/>
                <a:gd name="T32" fmla="*/ 154 w 377"/>
                <a:gd name="T33" fmla="*/ 56 h 229"/>
                <a:gd name="T34" fmla="*/ 350 w 377"/>
                <a:gd name="T35" fmla="*/ 4 h 229"/>
                <a:gd name="T36" fmla="*/ 363 w 377"/>
                <a:gd name="T37" fmla="*/ 1 h 229"/>
                <a:gd name="T38" fmla="*/ 371 w 377"/>
                <a:gd name="T39" fmla="*/ 0 h 229"/>
                <a:gd name="T40" fmla="*/ 377 w 377"/>
                <a:gd name="T41" fmla="*/ 229 h 229"/>
                <a:gd name="T42" fmla="*/ 351 w 377"/>
                <a:gd name="T43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29">
                  <a:moveTo>
                    <a:pt x="351" y="217"/>
                  </a:moveTo>
                  <a:cubicBezTo>
                    <a:pt x="310" y="199"/>
                    <a:pt x="269" y="180"/>
                    <a:pt x="228" y="161"/>
                  </a:cubicBezTo>
                  <a:cubicBezTo>
                    <a:pt x="226" y="161"/>
                    <a:pt x="225" y="160"/>
                    <a:pt x="224" y="160"/>
                  </a:cubicBezTo>
                  <a:cubicBezTo>
                    <a:pt x="220" y="158"/>
                    <a:pt x="216" y="155"/>
                    <a:pt x="210" y="155"/>
                  </a:cubicBezTo>
                  <a:cubicBezTo>
                    <a:pt x="209" y="155"/>
                    <a:pt x="207" y="155"/>
                    <a:pt x="205" y="156"/>
                  </a:cubicBezTo>
                  <a:cubicBezTo>
                    <a:pt x="202" y="154"/>
                    <a:pt x="198" y="153"/>
                    <a:pt x="195" y="153"/>
                  </a:cubicBezTo>
                  <a:cubicBezTo>
                    <a:pt x="190" y="153"/>
                    <a:pt x="185" y="155"/>
                    <a:pt x="181" y="156"/>
                  </a:cubicBezTo>
                  <a:cubicBezTo>
                    <a:pt x="179" y="157"/>
                    <a:pt x="177" y="158"/>
                    <a:pt x="175" y="158"/>
                  </a:cubicBezTo>
                  <a:cubicBezTo>
                    <a:pt x="153" y="163"/>
                    <a:pt x="131" y="167"/>
                    <a:pt x="109" y="172"/>
                  </a:cubicBezTo>
                  <a:cubicBezTo>
                    <a:pt x="93" y="175"/>
                    <a:pt x="77" y="179"/>
                    <a:pt x="61" y="182"/>
                  </a:cubicBezTo>
                  <a:cubicBezTo>
                    <a:pt x="58" y="182"/>
                    <a:pt x="54" y="183"/>
                    <a:pt x="50" y="183"/>
                  </a:cubicBezTo>
                  <a:cubicBezTo>
                    <a:pt x="42" y="183"/>
                    <a:pt x="33" y="181"/>
                    <a:pt x="24" y="178"/>
                  </a:cubicBezTo>
                  <a:cubicBezTo>
                    <a:pt x="19" y="176"/>
                    <a:pt x="18" y="174"/>
                    <a:pt x="18" y="173"/>
                  </a:cubicBezTo>
                  <a:cubicBezTo>
                    <a:pt x="16" y="160"/>
                    <a:pt x="12" y="148"/>
                    <a:pt x="9" y="136"/>
                  </a:cubicBezTo>
                  <a:cubicBezTo>
                    <a:pt x="5" y="123"/>
                    <a:pt x="2" y="110"/>
                    <a:pt x="0" y="97"/>
                  </a:cubicBezTo>
                  <a:cubicBezTo>
                    <a:pt x="14" y="93"/>
                    <a:pt x="29" y="89"/>
                    <a:pt x="43" y="85"/>
                  </a:cubicBezTo>
                  <a:cubicBezTo>
                    <a:pt x="80" y="75"/>
                    <a:pt x="117" y="65"/>
                    <a:pt x="154" y="56"/>
                  </a:cubicBezTo>
                  <a:cubicBezTo>
                    <a:pt x="220" y="38"/>
                    <a:pt x="286" y="21"/>
                    <a:pt x="350" y="4"/>
                  </a:cubicBezTo>
                  <a:cubicBezTo>
                    <a:pt x="363" y="1"/>
                    <a:pt x="363" y="1"/>
                    <a:pt x="363" y="1"/>
                  </a:cubicBezTo>
                  <a:cubicBezTo>
                    <a:pt x="365" y="1"/>
                    <a:pt x="368" y="0"/>
                    <a:pt x="371" y="0"/>
                  </a:cubicBezTo>
                  <a:cubicBezTo>
                    <a:pt x="374" y="78"/>
                    <a:pt x="376" y="155"/>
                    <a:pt x="377" y="229"/>
                  </a:cubicBezTo>
                  <a:lnTo>
                    <a:pt x="351" y="2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0"/>
            <p:cNvSpPr>
              <a:spLocks/>
            </p:cNvSpPr>
            <p:nvPr/>
          </p:nvSpPr>
          <p:spPr bwMode="auto">
            <a:xfrm>
              <a:off x="3373" y="1965"/>
              <a:ext cx="598" cy="484"/>
            </a:xfrm>
            <a:custGeom>
              <a:avLst/>
              <a:gdLst>
                <a:gd name="T0" fmla="*/ 816 w 841"/>
                <a:gd name="T1" fmla="*/ 680 h 680"/>
                <a:gd name="T2" fmla="*/ 772 w 841"/>
                <a:gd name="T3" fmla="*/ 677 h 680"/>
                <a:gd name="T4" fmla="*/ 748 w 841"/>
                <a:gd name="T5" fmla="*/ 675 h 680"/>
                <a:gd name="T6" fmla="*/ 487 w 841"/>
                <a:gd name="T7" fmla="*/ 657 h 680"/>
                <a:gd name="T8" fmla="*/ 396 w 841"/>
                <a:gd name="T9" fmla="*/ 650 h 680"/>
                <a:gd name="T10" fmla="*/ 282 w 841"/>
                <a:gd name="T11" fmla="*/ 642 h 680"/>
                <a:gd name="T12" fmla="*/ 232 w 841"/>
                <a:gd name="T13" fmla="*/ 639 h 680"/>
                <a:gd name="T14" fmla="*/ 184 w 841"/>
                <a:gd name="T15" fmla="*/ 635 h 680"/>
                <a:gd name="T16" fmla="*/ 52 w 841"/>
                <a:gd name="T17" fmla="*/ 625 h 680"/>
                <a:gd name="T18" fmla="*/ 39 w 841"/>
                <a:gd name="T19" fmla="*/ 624 h 680"/>
                <a:gd name="T20" fmla="*/ 8 w 841"/>
                <a:gd name="T21" fmla="*/ 622 h 680"/>
                <a:gd name="T22" fmla="*/ 6 w 841"/>
                <a:gd name="T23" fmla="*/ 622 h 680"/>
                <a:gd name="T24" fmla="*/ 1 w 841"/>
                <a:gd name="T25" fmla="*/ 621 h 680"/>
                <a:gd name="T26" fmla="*/ 1 w 841"/>
                <a:gd name="T27" fmla="*/ 615 h 680"/>
                <a:gd name="T28" fmla="*/ 18 w 841"/>
                <a:gd name="T29" fmla="*/ 483 h 680"/>
                <a:gd name="T30" fmla="*/ 19 w 841"/>
                <a:gd name="T31" fmla="*/ 471 h 680"/>
                <a:gd name="T32" fmla="*/ 20 w 841"/>
                <a:gd name="T33" fmla="*/ 466 h 680"/>
                <a:gd name="T34" fmla="*/ 27 w 841"/>
                <a:gd name="T35" fmla="*/ 416 h 680"/>
                <a:gd name="T36" fmla="*/ 42 w 841"/>
                <a:gd name="T37" fmla="*/ 304 h 680"/>
                <a:gd name="T38" fmla="*/ 73 w 841"/>
                <a:gd name="T39" fmla="*/ 64 h 680"/>
                <a:gd name="T40" fmla="*/ 73 w 841"/>
                <a:gd name="T41" fmla="*/ 51 h 680"/>
                <a:gd name="T42" fmla="*/ 73 w 841"/>
                <a:gd name="T43" fmla="*/ 46 h 680"/>
                <a:gd name="T44" fmla="*/ 74 w 841"/>
                <a:gd name="T45" fmla="*/ 33 h 680"/>
                <a:gd name="T46" fmla="*/ 74 w 841"/>
                <a:gd name="T47" fmla="*/ 5 h 680"/>
                <a:gd name="T48" fmla="*/ 74 w 841"/>
                <a:gd name="T49" fmla="*/ 1 h 680"/>
                <a:gd name="T50" fmla="*/ 74 w 841"/>
                <a:gd name="T51" fmla="*/ 1 h 680"/>
                <a:gd name="T52" fmla="*/ 77 w 841"/>
                <a:gd name="T53" fmla="*/ 0 h 680"/>
                <a:gd name="T54" fmla="*/ 79 w 841"/>
                <a:gd name="T55" fmla="*/ 1 h 680"/>
                <a:gd name="T56" fmla="*/ 214 w 841"/>
                <a:gd name="T57" fmla="*/ 10 h 680"/>
                <a:gd name="T58" fmla="*/ 280 w 841"/>
                <a:gd name="T59" fmla="*/ 14 h 680"/>
                <a:gd name="T60" fmla="*/ 412 w 841"/>
                <a:gd name="T61" fmla="*/ 23 h 680"/>
                <a:gd name="T62" fmla="*/ 545 w 841"/>
                <a:gd name="T63" fmla="*/ 33 h 680"/>
                <a:gd name="T64" fmla="*/ 755 w 841"/>
                <a:gd name="T65" fmla="*/ 47 h 680"/>
                <a:gd name="T66" fmla="*/ 819 w 841"/>
                <a:gd name="T67" fmla="*/ 51 h 680"/>
                <a:gd name="T68" fmla="*/ 841 w 841"/>
                <a:gd name="T69" fmla="*/ 53 h 680"/>
                <a:gd name="T70" fmla="*/ 841 w 841"/>
                <a:gd name="T71" fmla="*/ 89 h 680"/>
                <a:gd name="T72" fmla="*/ 839 w 841"/>
                <a:gd name="T73" fmla="*/ 189 h 680"/>
                <a:gd name="T74" fmla="*/ 836 w 841"/>
                <a:gd name="T75" fmla="*/ 314 h 680"/>
                <a:gd name="T76" fmla="*/ 834 w 841"/>
                <a:gd name="T77" fmla="*/ 367 h 680"/>
                <a:gd name="T78" fmla="*/ 832 w 841"/>
                <a:gd name="T79" fmla="*/ 435 h 680"/>
                <a:gd name="T80" fmla="*/ 831 w 841"/>
                <a:gd name="T81" fmla="*/ 487 h 680"/>
                <a:gd name="T82" fmla="*/ 827 w 841"/>
                <a:gd name="T83" fmla="*/ 627 h 680"/>
                <a:gd name="T84" fmla="*/ 827 w 841"/>
                <a:gd name="T85" fmla="*/ 680 h 680"/>
                <a:gd name="T86" fmla="*/ 816 w 841"/>
                <a:gd name="T87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1" h="680">
                  <a:moveTo>
                    <a:pt x="816" y="680"/>
                  </a:moveTo>
                  <a:cubicBezTo>
                    <a:pt x="801" y="680"/>
                    <a:pt x="786" y="679"/>
                    <a:pt x="772" y="677"/>
                  </a:cubicBezTo>
                  <a:cubicBezTo>
                    <a:pt x="764" y="677"/>
                    <a:pt x="756" y="676"/>
                    <a:pt x="748" y="675"/>
                  </a:cubicBezTo>
                  <a:cubicBezTo>
                    <a:pt x="661" y="669"/>
                    <a:pt x="572" y="663"/>
                    <a:pt x="487" y="657"/>
                  </a:cubicBezTo>
                  <a:cubicBezTo>
                    <a:pt x="456" y="655"/>
                    <a:pt x="426" y="653"/>
                    <a:pt x="396" y="650"/>
                  </a:cubicBezTo>
                  <a:cubicBezTo>
                    <a:pt x="358" y="648"/>
                    <a:pt x="320" y="645"/>
                    <a:pt x="282" y="642"/>
                  </a:cubicBezTo>
                  <a:cubicBezTo>
                    <a:pt x="232" y="639"/>
                    <a:pt x="232" y="639"/>
                    <a:pt x="232" y="639"/>
                  </a:cubicBezTo>
                  <a:cubicBezTo>
                    <a:pt x="184" y="635"/>
                    <a:pt x="184" y="635"/>
                    <a:pt x="184" y="635"/>
                  </a:cubicBezTo>
                  <a:cubicBezTo>
                    <a:pt x="140" y="632"/>
                    <a:pt x="96" y="628"/>
                    <a:pt x="52" y="625"/>
                  </a:cubicBezTo>
                  <a:cubicBezTo>
                    <a:pt x="47" y="625"/>
                    <a:pt x="43" y="624"/>
                    <a:pt x="39" y="624"/>
                  </a:cubicBezTo>
                  <a:cubicBezTo>
                    <a:pt x="29" y="623"/>
                    <a:pt x="18" y="622"/>
                    <a:pt x="8" y="622"/>
                  </a:cubicBezTo>
                  <a:cubicBezTo>
                    <a:pt x="8" y="622"/>
                    <a:pt x="6" y="622"/>
                    <a:pt x="6" y="622"/>
                  </a:cubicBezTo>
                  <a:cubicBezTo>
                    <a:pt x="2" y="622"/>
                    <a:pt x="1" y="621"/>
                    <a:pt x="1" y="621"/>
                  </a:cubicBezTo>
                  <a:cubicBezTo>
                    <a:pt x="1" y="621"/>
                    <a:pt x="0" y="620"/>
                    <a:pt x="1" y="615"/>
                  </a:cubicBezTo>
                  <a:cubicBezTo>
                    <a:pt x="7" y="571"/>
                    <a:pt x="13" y="526"/>
                    <a:pt x="18" y="483"/>
                  </a:cubicBezTo>
                  <a:cubicBezTo>
                    <a:pt x="19" y="479"/>
                    <a:pt x="19" y="475"/>
                    <a:pt x="19" y="471"/>
                  </a:cubicBezTo>
                  <a:cubicBezTo>
                    <a:pt x="20" y="469"/>
                    <a:pt x="20" y="467"/>
                    <a:pt x="20" y="466"/>
                  </a:cubicBezTo>
                  <a:cubicBezTo>
                    <a:pt x="22" y="449"/>
                    <a:pt x="24" y="432"/>
                    <a:pt x="27" y="416"/>
                  </a:cubicBezTo>
                  <a:cubicBezTo>
                    <a:pt x="32" y="379"/>
                    <a:pt x="37" y="342"/>
                    <a:pt x="42" y="304"/>
                  </a:cubicBezTo>
                  <a:cubicBezTo>
                    <a:pt x="52" y="222"/>
                    <a:pt x="63" y="140"/>
                    <a:pt x="73" y="64"/>
                  </a:cubicBezTo>
                  <a:cubicBezTo>
                    <a:pt x="73" y="59"/>
                    <a:pt x="73" y="55"/>
                    <a:pt x="73" y="51"/>
                  </a:cubicBezTo>
                  <a:cubicBezTo>
                    <a:pt x="73" y="49"/>
                    <a:pt x="73" y="47"/>
                    <a:pt x="73" y="46"/>
                  </a:cubicBezTo>
                  <a:cubicBezTo>
                    <a:pt x="73" y="41"/>
                    <a:pt x="74" y="37"/>
                    <a:pt x="74" y="33"/>
                  </a:cubicBezTo>
                  <a:cubicBezTo>
                    <a:pt x="74" y="24"/>
                    <a:pt x="74" y="15"/>
                    <a:pt x="74" y="5"/>
                  </a:cubicBezTo>
                  <a:cubicBezTo>
                    <a:pt x="74" y="2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5" y="0"/>
                    <a:pt x="77" y="0"/>
                  </a:cubicBezTo>
                  <a:cubicBezTo>
                    <a:pt x="77" y="0"/>
                    <a:pt x="78" y="0"/>
                    <a:pt x="79" y="1"/>
                  </a:cubicBezTo>
                  <a:cubicBezTo>
                    <a:pt x="124" y="4"/>
                    <a:pt x="170" y="7"/>
                    <a:pt x="214" y="10"/>
                  </a:cubicBezTo>
                  <a:cubicBezTo>
                    <a:pt x="236" y="11"/>
                    <a:pt x="258" y="13"/>
                    <a:pt x="280" y="14"/>
                  </a:cubicBezTo>
                  <a:cubicBezTo>
                    <a:pt x="324" y="17"/>
                    <a:pt x="368" y="20"/>
                    <a:pt x="412" y="23"/>
                  </a:cubicBezTo>
                  <a:cubicBezTo>
                    <a:pt x="545" y="33"/>
                    <a:pt x="545" y="33"/>
                    <a:pt x="545" y="33"/>
                  </a:cubicBezTo>
                  <a:cubicBezTo>
                    <a:pt x="615" y="37"/>
                    <a:pt x="685" y="42"/>
                    <a:pt x="755" y="47"/>
                  </a:cubicBezTo>
                  <a:cubicBezTo>
                    <a:pt x="776" y="49"/>
                    <a:pt x="798" y="50"/>
                    <a:pt x="819" y="51"/>
                  </a:cubicBezTo>
                  <a:cubicBezTo>
                    <a:pt x="826" y="52"/>
                    <a:pt x="834" y="52"/>
                    <a:pt x="841" y="53"/>
                  </a:cubicBezTo>
                  <a:cubicBezTo>
                    <a:pt x="841" y="89"/>
                    <a:pt x="841" y="89"/>
                    <a:pt x="841" y="89"/>
                  </a:cubicBezTo>
                  <a:cubicBezTo>
                    <a:pt x="840" y="122"/>
                    <a:pt x="839" y="155"/>
                    <a:pt x="839" y="189"/>
                  </a:cubicBezTo>
                  <a:cubicBezTo>
                    <a:pt x="838" y="230"/>
                    <a:pt x="837" y="272"/>
                    <a:pt x="836" y="314"/>
                  </a:cubicBezTo>
                  <a:cubicBezTo>
                    <a:pt x="834" y="367"/>
                    <a:pt x="834" y="367"/>
                    <a:pt x="834" y="367"/>
                  </a:cubicBezTo>
                  <a:cubicBezTo>
                    <a:pt x="832" y="390"/>
                    <a:pt x="832" y="413"/>
                    <a:pt x="832" y="435"/>
                  </a:cubicBezTo>
                  <a:cubicBezTo>
                    <a:pt x="832" y="452"/>
                    <a:pt x="832" y="470"/>
                    <a:pt x="831" y="487"/>
                  </a:cubicBezTo>
                  <a:cubicBezTo>
                    <a:pt x="828" y="534"/>
                    <a:pt x="828" y="581"/>
                    <a:pt x="827" y="627"/>
                  </a:cubicBezTo>
                  <a:cubicBezTo>
                    <a:pt x="827" y="644"/>
                    <a:pt x="827" y="662"/>
                    <a:pt x="827" y="680"/>
                  </a:cubicBezTo>
                  <a:cubicBezTo>
                    <a:pt x="823" y="680"/>
                    <a:pt x="820" y="680"/>
                    <a:pt x="816" y="68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1"/>
            <p:cNvSpPr>
              <a:spLocks/>
            </p:cNvSpPr>
            <p:nvPr/>
          </p:nvSpPr>
          <p:spPr bwMode="auto">
            <a:xfrm>
              <a:off x="3975" y="1913"/>
              <a:ext cx="617" cy="345"/>
            </a:xfrm>
            <a:custGeom>
              <a:avLst/>
              <a:gdLst>
                <a:gd name="T0" fmla="*/ 834 w 867"/>
                <a:gd name="T1" fmla="*/ 485 h 485"/>
                <a:gd name="T2" fmla="*/ 813 w 867"/>
                <a:gd name="T3" fmla="*/ 480 h 485"/>
                <a:gd name="T4" fmla="*/ 761 w 867"/>
                <a:gd name="T5" fmla="*/ 466 h 485"/>
                <a:gd name="T6" fmla="*/ 724 w 867"/>
                <a:gd name="T7" fmla="*/ 458 h 485"/>
                <a:gd name="T8" fmla="*/ 675 w 867"/>
                <a:gd name="T9" fmla="*/ 481 h 485"/>
                <a:gd name="T10" fmla="*/ 671 w 867"/>
                <a:gd name="T11" fmla="*/ 484 h 485"/>
                <a:gd name="T12" fmla="*/ 665 w 867"/>
                <a:gd name="T13" fmla="*/ 480 h 485"/>
                <a:gd name="T14" fmla="*/ 653 w 867"/>
                <a:gd name="T15" fmla="*/ 468 h 485"/>
                <a:gd name="T16" fmla="*/ 640 w 867"/>
                <a:gd name="T17" fmla="*/ 454 h 485"/>
                <a:gd name="T18" fmla="*/ 598 w 867"/>
                <a:gd name="T19" fmla="*/ 436 h 485"/>
                <a:gd name="T20" fmla="*/ 263 w 867"/>
                <a:gd name="T21" fmla="*/ 436 h 485"/>
                <a:gd name="T22" fmla="*/ 14 w 867"/>
                <a:gd name="T23" fmla="*/ 436 h 485"/>
                <a:gd name="T24" fmla="*/ 1 w 867"/>
                <a:gd name="T25" fmla="*/ 436 h 485"/>
                <a:gd name="T26" fmla="*/ 0 w 867"/>
                <a:gd name="T27" fmla="*/ 436 h 485"/>
                <a:gd name="T28" fmla="*/ 1 w 867"/>
                <a:gd name="T29" fmla="*/ 389 h 485"/>
                <a:gd name="T30" fmla="*/ 4 w 867"/>
                <a:gd name="T31" fmla="*/ 263 h 485"/>
                <a:gd name="T32" fmla="*/ 6 w 867"/>
                <a:gd name="T33" fmla="*/ 163 h 485"/>
                <a:gd name="T34" fmla="*/ 7 w 867"/>
                <a:gd name="T35" fmla="*/ 121 h 485"/>
                <a:gd name="T36" fmla="*/ 9 w 867"/>
                <a:gd name="T37" fmla="*/ 93 h 485"/>
                <a:gd name="T38" fmla="*/ 12 w 867"/>
                <a:gd name="T39" fmla="*/ 14 h 485"/>
                <a:gd name="T40" fmla="*/ 12 w 867"/>
                <a:gd name="T41" fmla="*/ 10 h 485"/>
                <a:gd name="T42" fmla="*/ 13 w 867"/>
                <a:gd name="T43" fmla="*/ 0 h 485"/>
                <a:gd name="T44" fmla="*/ 113 w 867"/>
                <a:gd name="T45" fmla="*/ 0 h 485"/>
                <a:gd name="T46" fmla="*/ 805 w 867"/>
                <a:gd name="T47" fmla="*/ 0 h 485"/>
                <a:gd name="T48" fmla="*/ 813 w 867"/>
                <a:gd name="T49" fmla="*/ 0 h 485"/>
                <a:gd name="T50" fmla="*/ 816 w 867"/>
                <a:gd name="T51" fmla="*/ 63 h 485"/>
                <a:gd name="T52" fmla="*/ 827 w 867"/>
                <a:gd name="T53" fmla="*/ 99 h 485"/>
                <a:gd name="T54" fmla="*/ 828 w 867"/>
                <a:gd name="T55" fmla="*/ 110 h 485"/>
                <a:gd name="T56" fmla="*/ 863 w 867"/>
                <a:gd name="T57" fmla="*/ 321 h 485"/>
                <a:gd name="T58" fmla="*/ 863 w 867"/>
                <a:gd name="T59" fmla="*/ 325 h 485"/>
                <a:gd name="T60" fmla="*/ 866 w 867"/>
                <a:gd name="T61" fmla="*/ 353 h 485"/>
                <a:gd name="T62" fmla="*/ 867 w 867"/>
                <a:gd name="T63" fmla="*/ 359 h 485"/>
                <a:gd name="T64" fmla="*/ 837 w 867"/>
                <a:gd name="T65" fmla="*/ 359 h 485"/>
                <a:gd name="T66" fmla="*/ 832 w 867"/>
                <a:gd name="T67" fmla="*/ 362 h 485"/>
                <a:gd name="T68" fmla="*/ 831 w 867"/>
                <a:gd name="T69" fmla="*/ 368 h 485"/>
                <a:gd name="T70" fmla="*/ 836 w 867"/>
                <a:gd name="T71" fmla="*/ 377 h 485"/>
                <a:gd name="T72" fmla="*/ 843 w 867"/>
                <a:gd name="T73" fmla="*/ 391 h 485"/>
                <a:gd name="T74" fmla="*/ 852 w 867"/>
                <a:gd name="T75" fmla="*/ 408 h 485"/>
                <a:gd name="T76" fmla="*/ 866 w 867"/>
                <a:gd name="T77" fmla="*/ 441 h 485"/>
                <a:gd name="T78" fmla="*/ 846 w 867"/>
                <a:gd name="T79" fmla="*/ 471 h 485"/>
                <a:gd name="T80" fmla="*/ 834 w 867"/>
                <a:gd name="T81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7" h="485">
                  <a:moveTo>
                    <a:pt x="834" y="485"/>
                  </a:moveTo>
                  <a:cubicBezTo>
                    <a:pt x="827" y="483"/>
                    <a:pt x="820" y="482"/>
                    <a:pt x="813" y="480"/>
                  </a:cubicBezTo>
                  <a:cubicBezTo>
                    <a:pt x="796" y="476"/>
                    <a:pt x="778" y="472"/>
                    <a:pt x="761" y="466"/>
                  </a:cubicBezTo>
                  <a:cubicBezTo>
                    <a:pt x="747" y="461"/>
                    <a:pt x="735" y="458"/>
                    <a:pt x="724" y="458"/>
                  </a:cubicBezTo>
                  <a:cubicBezTo>
                    <a:pt x="705" y="458"/>
                    <a:pt x="689" y="466"/>
                    <a:pt x="675" y="481"/>
                  </a:cubicBezTo>
                  <a:cubicBezTo>
                    <a:pt x="673" y="483"/>
                    <a:pt x="672" y="484"/>
                    <a:pt x="671" y="484"/>
                  </a:cubicBezTo>
                  <a:cubicBezTo>
                    <a:pt x="671" y="484"/>
                    <a:pt x="669" y="484"/>
                    <a:pt x="665" y="480"/>
                  </a:cubicBezTo>
                  <a:cubicBezTo>
                    <a:pt x="662" y="476"/>
                    <a:pt x="657" y="472"/>
                    <a:pt x="653" y="468"/>
                  </a:cubicBezTo>
                  <a:cubicBezTo>
                    <a:pt x="648" y="463"/>
                    <a:pt x="644" y="459"/>
                    <a:pt x="640" y="454"/>
                  </a:cubicBezTo>
                  <a:cubicBezTo>
                    <a:pt x="629" y="441"/>
                    <a:pt x="616" y="436"/>
                    <a:pt x="598" y="436"/>
                  </a:cubicBezTo>
                  <a:cubicBezTo>
                    <a:pt x="476" y="436"/>
                    <a:pt x="355" y="436"/>
                    <a:pt x="263" y="436"/>
                  </a:cubicBezTo>
                  <a:cubicBezTo>
                    <a:pt x="215" y="436"/>
                    <a:pt x="14" y="436"/>
                    <a:pt x="14" y="436"/>
                  </a:cubicBezTo>
                  <a:cubicBezTo>
                    <a:pt x="10" y="436"/>
                    <a:pt x="5" y="436"/>
                    <a:pt x="1" y="436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1" y="389"/>
                    <a:pt x="1" y="389"/>
                    <a:pt x="1" y="389"/>
                  </a:cubicBezTo>
                  <a:cubicBezTo>
                    <a:pt x="2" y="347"/>
                    <a:pt x="3" y="305"/>
                    <a:pt x="4" y="263"/>
                  </a:cubicBezTo>
                  <a:cubicBezTo>
                    <a:pt x="5" y="230"/>
                    <a:pt x="6" y="197"/>
                    <a:pt x="6" y="163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67"/>
                    <a:pt x="11" y="40"/>
                    <a:pt x="12" y="14"/>
                  </a:cubicBezTo>
                  <a:cubicBezTo>
                    <a:pt x="12" y="13"/>
                    <a:pt x="12" y="12"/>
                    <a:pt x="12" y="10"/>
                  </a:cubicBezTo>
                  <a:cubicBezTo>
                    <a:pt x="12" y="7"/>
                    <a:pt x="12" y="3"/>
                    <a:pt x="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343" y="0"/>
                    <a:pt x="574" y="0"/>
                    <a:pt x="805" y="0"/>
                  </a:cubicBezTo>
                  <a:cubicBezTo>
                    <a:pt x="807" y="0"/>
                    <a:pt x="810" y="0"/>
                    <a:pt x="813" y="0"/>
                  </a:cubicBezTo>
                  <a:cubicBezTo>
                    <a:pt x="792" y="25"/>
                    <a:pt x="794" y="31"/>
                    <a:pt x="816" y="63"/>
                  </a:cubicBezTo>
                  <a:cubicBezTo>
                    <a:pt x="823" y="74"/>
                    <a:pt x="825" y="86"/>
                    <a:pt x="827" y="99"/>
                  </a:cubicBezTo>
                  <a:cubicBezTo>
                    <a:pt x="827" y="103"/>
                    <a:pt x="828" y="107"/>
                    <a:pt x="828" y="110"/>
                  </a:cubicBezTo>
                  <a:cubicBezTo>
                    <a:pt x="840" y="181"/>
                    <a:pt x="852" y="252"/>
                    <a:pt x="863" y="321"/>
                  </a:cubicBezTo>
                  <a:cubicBezTo>
                    <a:pt x="863" y="325"/>
                    <a:pt x="863" y="325"/>
                    <a:pt x="863" y="325"/>
                  </a:cubicBezTo>
                  <a:cubicBezTo>
                    <a:pt x="865" y="334"/>
                    <a:pt x="865" y="344"/>
                    <a:pt x="866" y="353"/>
                  </a:cubicBezTo>
                  <a:cubicBezTo>
                    <a:pt x="866" y="355"/>
                    <a:pt x="866" y="357"/>
                    <a:pt x="867" y="359"/>
                  </a:cubicBezTo>
                  <a:cubicBezTo>
                    <a:pt x="837" y="359"/>
                    <a:pt x="837" y="359"/>
                    <a:pt x="837" y="359"/>
                  </a:cubicBezTo>
                  <a:cubicBezTo>
                    <a:pt x="835" y="359"/>
                    <a:pt x="833" y="360"/>
                    <a:pt x="832" y="362"/>
                  </a:cubicBezTo>
                  <a:cubicBezTo>
                    <a:pt x="831" y="364"/>
                    <a:pt x="830" y="366"/>
                    <a:pt x="831" y="368"/>
                  </a:cubicBezTo>
                  <a:cubicBezTo>
                    <a:pt x="836" y="377"/>
                    <a:pt x="836" y="377"/>
                    <a:pt x="836" y="377"/>
                  </a:cubicBezTo>
                  <a:cubicBezTo>
                    <a:pt x="838" y="382"/>
                    <a:pt x="841" y="387"/>
                    <a:pt x="843" y="391"/>
                  </a:cubicBezTo>
                  <a:cubicBezTo>
                    <a:pt x="845" y="397"/>
                    <a:pt x="849" y="402"/>
                    <a:pt x="852" y="408"/>
                  </a:cubicBezTo>
                  <a:cubicBezTo>
                    <a:pt x="859" y="419"/>
                    <a:pt x="866" y="431"/>
                    <a:pt x="866" y="441"/>
                  </a:cubicBezTo>
                  <a:cubicBezTo>
                    <a:pt x="865" y="451"/>
                    <a:pt x="856" y="460"/>
                    <a:pt x="846" y="471"/>
                  </a:cubicBezTo>
                  <a:cubicBezTo>
                    <a:pt x="842" y="475"/>
                    <a:pt x="838" y="480"/>
                    <a:pt x="834" y="48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2"/>
            <p:cNvSpPr>
              <a:spLocks/>
            </p:cNvSpPr>
            <p:nvPr/>
          </p:nvSpPr>
          <p:spPr bwMode="auto">
            <a:xfrm>
              <a:off x="4574" y="2141"/>
              <a:ext cx="544" cy="345"/>
            </a:xfrm>
            <a:custGeom>
              <a:avLst/>
              <a:gdLst>
                <a:gd name="T0" fmla="*/ 128 w 765"/>
                <a:gd name="T1" fmla="*/ 485 h 485"/>
                <a:gd name="T2" fmla="*/ 127 w 765"/>
                <a:gd name="T3" fmla="*/ 471 h 485"/>
                <a:gd name="T4" fmla="*/ 128 w 765"/>
                <a:gd name="T5" fmla="*/ 466 h 485"/>
                <a:gd name="T6" fmla="*/ 99 w 765"/>
                <a:gd name="T7" fmla="*/ 341 h 485"/>
                <a:gd name="T8" fmla="*/ 96 w 765"/>
                <a:gd name="T9" fmla="*/ 336 h 485"/>
                <a:gd name="T10" fmla="*/ 95 w 765"/>
                <a:gd name="T11" fmla="*/ 334 h 485"/>
                <a:gd name="T12" fmla="*/ 82 w 765"/>
                <a:gd name="T13" fmla="*/ 300 h 485"/>
                <a:gd name="T14" fmla="*/ 46 w 765"/>
                <a:gd name="T15" fmla="*/ 208 h 485"/>
                <a:gd name="T16" fmla="*/ 19 w 765"/>
                <a:gd name="T17" fmla="*/ 189 h 485"/>
                <a:gd name="T18" fmla="*/ 16 w 765"/>
                <a:gd name="T19" fmla="*/ 189 h 485"/>
                <a:gd name="T20" fmla="*/ 8 w 765"/>
                <a:gd name="T21" fmla="*/ 189 h 485"/>
                <a:gd name="T22" fmla="*/ 1 w 765"/>
                <a:gd name="T23" fmla="*/ 188 h 485"/>
                <a:gd name="T24" fmla="*/ 0 w 765"/>
                <a:gd name="T25" fmla="*/ 174 h 485"/>
                <a:gd name="T26" fmla="*/ 1 w 765"/>
                <a:gd name="T27" fmla="*/ 173 h 485"/>
                <a:gd name="T28" fmla="*/ 14 w 765"/>
                <a:gd name="T29" fmla="*/ 158 h 485"/>
                <a:gd name="T30" fmla="*/ 36 w 765"/>
                <a:gd name="T31" fmla="*/ 120 h 485"/>
                <a:gd name="T32" fmla="*/ 21 w 765"/>
                <a:gd name="T33" fmla="*/ 80 h 485"/>
                <a:gd name="T34" fmla="*/ 12 w 765"/>
                <a:gd name="T35" fmla="*/ 64 h 485"/>
                <a:gd name="T36" fmla="*/ 5 w 765"/>
                <a:gd name="T37" fmla="*/ 51 h 485"/>
                <a:gd name="T38" fmla="*/ 32 w 765"/>
                <a:gd name="T39" fmla="*/ 51 h 485"/>
                <a:gd name="T40" fmla="*/ 32 w 765"/>
                <a:gd name="T41" fmla="*/ 51 h 485"/>
                <a:gd name="T42" fmla="*/ 81 w 765"/>
                <a:gd name="T43" fmla="*/ 47 h 485"/>
                <a:gd name="T44" fmla="*/ 193 w 765"/>
                <a:gd name="T45" fmla="*/ 37 h 485"/>
                <a:gd name="T46" fmla="*/ 280 w 765"/>
                <a:gd name="T47" fmla="*/ 29 h 485"/>
                <a:gd name="T48" fmla="*/ 351 w 765"/>
                <a:gd name="T49" fmla="*/ 23 h 485"/>
                <a:gd name="T50" fmla="*/ 536 w 765"/>
                <a:gd name="T51" fmla="*/ 6 h 485"/>
                <a:gd name="T52" fmla="*/ 611 w 765"/>
                <a:gd name="T53" fmla="*/ 0 h 485"/>
                <a:gd name="T54" fmla="*/ 629 w 765"/>
                <a:gd name="T55" fmla="*/ 56 h 485"/>
                <a:gd name="T56" fmla="*/ 637 w 765"/>
                <a:gd name="T57" fmla="*/ 84 h 485"/>
                <a:gd name="T58" fmla="*/ 661 w 765"/>
                <a:gd name="T59" fmla="*/ 113 h 485"/>
                <a:gd name="T60" fmla="*/ 704 w 765"/>
                <a:gd name="T61" fmla="*/ 145 h 485"/>
                <a:gd name="T62" fmla="*/ 715 w 765"/>
                <a:gd name="T63" fmla="*/ 156 h 485"/>
                <a:gd name="T64" fmla="*/ 732 w 765"/>
                <a:gd name="T65" fmla="*/ 178 h 485"/>
                <a:gd name="T66" fmla="*/ 748 w 765"/>
                <a:gd name="T67" fmla="*/ 198 h 485"/>
                <a:gd name="T68" fmla="*/ 754 w 765"/>
                <a:gd name="T69" fmla="*/ 279 h 485"/>
                <a:gd name="T70" fmla="*/ 754 w 765"/>
                <a:gd name="T71" fmla="*/ 281 h 485"/>
                <a:gd name="T72" fmla="*/ 747 w 765"/>
                <a:gd name="T73" fmla="*/ 285 h 485"/>
                <a:gd name="T74" fmla="*/ 745 w 765"/>
                <a:gd name="T75" fmla="*/ 286 h 485"/>
                <a:gd name="T76" fmla="*/ 741 w 765"/>
                <a:gd name="T77" fmla="*/ 288 h 485"/>
                <a:gd name="T78" fmla="*/ 700 w 765"/>
                <a:gd name="T79" fmla="*/ 306 h 485"/>
                <a:gd name="T80" fmla="*/ 685 w 765"/>
                <a:gd name="T81" fmla="*/ 329 h 485"/>
                <a:gd name="T82" fmla="*/ 654 w 765"/>
                <a:gd name="T83" fmla="*/ 473 h 485"/>
                <a:gd name="T84" fmla="*/ 639 w 765"/>
                <a:gd name="T85" fmla="*/ 456 h 485"/>
                <a:gd name="T86" fmla="*/ 635 w 765"/>
                <a:gd name="T87" fmla="*/ 452 h 485"/>
                <a:gd name="T88" fmla="*/ 602 w 765"/>
                <a:gd name="T89" fmla="*/ 435 h 485"/>
                <a:gd name="T90" fmla="*/ 593 w 765"/>
                <a:gd name="T91" fmla="*/ 436 h 485"/>
                <a:gd name="T92" fmla="*/ 393 w 765"/>
                <a:gd name="T93" fmla="*/ 458 h 485"/>
                <a:gd name="T94" fmla="*/ 202 w 765"/>
                <a:gd name="T95" fmla="*/ 477 h 485"/>
                <a:gd name="T96" fmla="*/ 128 w 765"/>
                <a:gd name="T9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485">
                  <a:moveTo>
                    <a:pt x="128" y="485"/>
                  </a:moveTo>
                  <a:cubicBezTo>
                    <a:pt x="126" y="481"/>
                    <a:pt x="127" y="477"/>
                    <a:pt x="127" y="471"/>
                  </a:cubicBezTo>
                  <a:cubicBezTo>
                    <a:pt x="128" y="469"/>
                    <a:pt x="128" y="468"/>
                    <a:pt x="128" y="466"/>
                  </a:cubicBezTo>
                  <a:cubicBezTo>
                    <a:pt x="130" y="424"/>
                    <a:pt x="129" y="379"/>
                    <a:pt x="99" y="341"/>
                  </a:cubicBezTo>
                  <a:cubicBezTo>
                    <a:pt x="98" y="340"/>
                    <a:pt x="97" y="338"/>
                    <a:pt x="96" y="336"/>
                  </a:cubicBezTo>
                  <a:cubicBezTo>
                    <a:pt x="96" y="335"/>
                    <a:pt x="96" y="334"/>
                    <a:pt x="95" y="334"/>
                  </a:cubicBezTo>
                  <a:cubicBezTo>
                    <a:pt x="91" y="322"/>
                    <a:pt x="86" y="311"/>
                    <a:pt x="82" y="300"/>
                  </a:cubicBezTo>
                  <a:cubicBezTo>
                    <a:pt x="70" y="270"/>
                    <a:pt x="57" y="239"/>
                    <a:pt x="46" y="208"/>
                  </a:cubicBezTo>
                  <a:cubicBezTo>
                    <a:pt x="41" y="194"/>
                    <a:pt x="33" y="189"/>
                    <a:pt x="19" y="189"/>
                  </a:cubicBezTo>
                  <a:cubicBezTo>
                    <a:pt x="18" y="189"/>
                    <a:pt x="17" y="189"/>
                    <a:pt x="16" y="189"/>
                  </a:cubicBezTo>
                  <a:cubicBezTo>
                    <a:pt x="13" y="189"/>
                    <a:pt x="10" y="189"/>
                    <a:pt x="8" y="189"/>
                  </a:cubicBezTo>
                  <a:cubicBezTo>
                    <a:pt x="2" y="189"/>
                    <a:pt x="1" y="188"/>
                    <a:pt x="1" y="188"/>
                  </a:cubicBezTo>
                  <a:cubicBezTo>
                    <a:pt x="0" y="187"/>
                    <a:pt x="0" y="181"/>
                    <a:pt x="0" y="174"/>
                  </a:cubicBezTo>
                  <a:cubicBezTo>
                    <a:pt x="0" y="174"/>
                    <a:pt x="1" y="173"/>
                    <a:pt x="1" y="173"/>
                  </a:cubicBezTo>
                  <a:cubicBezTo>
                    <a:pt x="5" y="168"/>
                    <a:pt x="9" y="163"/>
                    <a:pt x="14" y="158"/>
                  </a:cubicBezTo>
                  <a:cubicBezTo>
                    <a:pt x="24" y="147"/>
                    <a:pt x="35" y="135"/>
                    <a:pt x="36" y="120"/>
                  </a:cubicBezTo>
                  <a:cubicBezTo>
                    <a:pt x="37" y="107"/>
                    <a:pt x="29" y="93"/>
                    <a:pt x="21" y="80"/>
                  </a:cubicBezTo>
                  <a:cubicBezTo>
                    <a:pt x="18" y="75"/>
                    <a:pt x="15" y="69"/>
                    <a:pt x="12" y="64"/>
                  </a:cubicBezTo>
                  <a:cubicBezTo>
                    <a:pt x="10" y="60"/>
                    <a:pt x="8" y="56"/>
                    <a:pt x="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8" y="49"/>
                    <a:pt x="65" y="48"/>
                    <a:pt x="81" y="47"/>
                  </a:cubicBezTo>
                  <a:cubicBezTo>
                    <a:pt x="117" y="44"/>
                    <a:pt x="155" y="41"/>
                    <a:pt x="193" y="37"/>
                  </a:cubicBezTo>
                  <a:cubicBezTo>
                    <a:pt x="222" y="35"/>
                    <a:pt x="251" y="32"/>
                    <a:pt x="280" y="29"/>
                  </a:cubicBezTo>
                  <a:cubicBezTo>
                    <a:pt x="304" y="27"/>
                    <a:pt x="327" y="25"/>
                    <a:pt x="351" y="23"/>
                  </a:cubicBezTo>
                  <a:cubicBezTo>
                    <a:pt x="413" y="17"/>
                    <a:pt x="475" y="12"/>
                    <a:pt x="536" y="6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18" y="18"/>
                    <a:pt x="624" y="38"/>
                    <a:pt x="629" y="56"/>
                  </a:cubicBezTo>
                  <a:cubicBezTo>
                    <a:pt x="631" y="66"/>
                    <a:pt x="634" y="75"/>
                    <a:pt x="637" y="84"/>
                  </a:cubicBezTo>
                  <a:cubicBezTo>
                    <a:pt x="640" y="95"/>
                    <a:pt x="645" y="108"/>
                    <a:pt x="661" y="113"/>
                  </a:cubicBezTo>
                  <a:cubicBezTo>
                    <a:pt x="678" y="119"/>
                    <a:pt x="690" y="131"/>
                    <a:pt x="704" y="145"/>
                  </a:cubicBezTo>
                  <a:cubicBezTo>
                    <a:pt x="707" y="149"/>
                    <a:pt x="711" y="152"/>
                    <a:pt x="715" y="156"/>
                  </a:cubicBezTo>
                  <a:cubicBezTo>
                    <a:pt x="720" y="164"/>
                    <a:pt x="726" y="171"/>
                    <a:pt x="732" y="178"/>
                  </a:cubicBezTo>
                  <a:cubicBezTo>
                    <a:pt x="738" y="184"/>
                    <a:pt x="744" y="190"/>
                    <a:pt x="748" y="198"/>
                  </a:cubicBezTo>
                  <a:cubicBezTo>
                    <a:pt x="765" y="223"/>
                    <a:pt x="760" y="250"/>
                    <a:pt x="754" y="279"/>
                  </a:cubicBezTo>
                  <a:cubicBezTo>
                    <a:pt x="754" y="281"/>
                    <a:pt x="754" y="281"/>
                    <a:pt x="754" y="281"/>
                  </a:cubicBezTo>
                  <a:cubicBezTo>
                    <a:pt x="753" y="282"/>
                    <a:pt x="752" y="283"/>
                    <a:pt x="747" y="285"/>
                  </a:cubicBezTo>
                  <a:cubicBezTo>
                    <a:pt x="747" y="285"/>
                    <a:pt x="746" y="286"/>
                    <a:pt x="745" y="286"/>
                  </a:cubicBezTo>
                  <a:cubicBezTo>
                    <a:pt x="741" y="288"/>
                    <a:pt x="741" y="288"/>
                    <a:pt x="741" y="288"/>
                  </a:cubicBezTo>
                  <a:cubicBezTo>
                    <a:pt x="728" y="294"/>
                    <a:pt x="714" y="300"/>
                    <a:pt x="700" y="306"/>
                  </a:cubicBezTo>
                  <a:cubicBezTo>
                    <a:pt x="696" y="308"/>
                    <a:pt x="683" y="313"/>
                    <a:pt x="685" y="329"/>
                  </a:cubicBezTo>
                  <a:cubicBezTo>
                    <a:pt x="693" y="381"/>
                    <a:pt x="674" y="426"/>
                    <a:pt x="654" y="473"/>
                  </a:cubicBezTo>
                  <a:cubicBezTo>
                    <a:pt x="648" y="469"/>
                    <a:pt x="643" y="463"/>
                    <a:pt x="639" y="456"/>
                  </a:cubicBezTo>
                  <a:cubicBezTo>
                    <a:pt x="637" y="455"/>
                    <a:pt x="636" y="453"/>
                    <a:pt x="635" y="452"/>
                  </a:cubicBezTo>
                  <a:cubicBezTo>
                    <a:pt x="627" y="441"/>
                    <a:pt x="616" y="435"/>
                    <a:pt x="602" y="435"/>
                  </a:cubicBezTo>
                  <a:cubicBezTo>
                    <a:pt x="599" y="435"/>
                    <a:pt x="596" y="436"/>
                    <a:pt x="593" y="436"/>
                  </a:cubicBezTo>
                  <a:cubicBezTo>
                    <a:pt x="531" y="443"/>
                    <a:pt x="466" y="450"/>
                    <a:pt x="393" y="458"/>
                  </a:cubicBezTo>
                  <a:cubicBezTo>
                    <a:pt x="329" y="464"/>
                    <a:pt x="264" y="471"/>
                    <a:pt x="202" y="477"/>
                  </a:cubicBezTo>
                  <a:cubicBezTo>
                    <a:pt x="177" y="480"/>
                    <a:pt x="153" y="482"/>
                    <a:pt x="128" y="48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3"/>
            <p:cNvSpPr>
              <a:spLocks/>
            </p:cNvSpPr>
            <p:nvPr/>
          </p:nvSpPr>
          <p:spPr bwMode="auto">
            <a:xfrm>
              <a:off x="4670" y="2460"/>
              <a:ext cx="607" cy="493"/>
            </a:xfrm>
            <a:custGeom>
              <a:avLst/>
              <a:gdLst>
                <a:gd name="T0" fmla="*/ 737 w 853"/>
                <a:gd name="T1" fmla="*/ 693 h 693"/>
                <a:gd name="T2" fmla="*/ 751 w 853"/>
                <a:gd name="T3" fmla="*/ 662 h 693"/>
                <a:gd name="T4" fmla="*/ 764 w 853"/>
                <a:gd name="T5" fmla="*/ 624 h 693"/>
                <a:gd name="T6" fmla="*/ 750 w 853"/>
                <a:gd name="T7" fmla="*/ 619 h 693"/>
                <a:gd name="T8" fmla="*/ 633 w 853"/>
                <a:gd name="T9" fmla="*/ 633 h 693"/>
                <a:gd name="T10" fmla="*/ 494 w 853"/>
                <a:gd name="T11" fmla="*/ 651 h 693"/>
                <a:gd name="T12" fmla="*/ 286 w 853"/>
                <a:gd name="T13" fmla="*/ 676 h 693"/>
                <a:gd name="T14" fmla="*/ 216 w 853"/>
                <a:gd name="T15" fmla="*/ 684 h 693"/>
                <a:gd name="T16" fmla="*/ 195 w 853"/>
                <a:gd name="T17" fmla="*/ 686 h 693"/>
                <a:gd name="T18" fmla="*/ 184 w 853"/>
                <a:gd name="T19" fmla="*/ 609 h 693"/>
                <a:gd name="T20" fmla="*/ 180 w 853"/>
                <a:gd name="T21" fmla="*/ 593 h 693"/>
                <a:gd name="T22" fmla="*/ 171 w 853"/>
                <a:gd name="T23" fmla="*/ 472 h 693"/>
                <a:gd name="T24" fmla="*/ 156 w 853"/>
                <a:gd name="T25" fmla="*/ 271 h 693"/>
                <a:gd name="T26" fmla="*/ 129 w 853"/>
                <a:gd name="T27" fmla="*/ 247 h 693"/>
                <a:gd name="T28" fmla="*/ 119 w 853"/>
                <a:gd name="T29" fmla="*/ 239 h 693"/>
                <a:gd name="T30" fmla="*/ 111 w 853"/>
                <a:gd name="T31" fmla="*/ 164 h 693"/>
                <a:gd name="T32" fmla="*/ 106 w 853"/>
                <a:gd name="T33" fmla="*/ 140 h 693"/>
                <a:gd name="T34" fmla="*/ 72 w 853"/>
                <a:gd name="T35" fmla="*/ 129 h 693"/>
                <a:gd name="T36" fmla="*/ 22 w 853"/>
                <a:gd name="T37" fmla="*/ 74 h 693"/>
                <a:gd name="T38" fmla="*/ 0 w 853"/>
                <a:gd name="T39" fmla="*/ 49 h 693"/>
                <a:gd name="T40" fmla="*/ 258 w 853"/>
                <a:gd name="T41" fmla="*/ 22 h 693"/>
                <a:gd name="T42" fmla="*/ 466 w 853"/>
                <a:gd name="T43" fmla="*/ 0 h 693"/>
                <a:gd name="T44" fmla="*/ 492 w 853"/>
                <a:gd name="T45" fmla="*/ 16 h 693"/>
                <a:gd name="T46" fmla="*/ 518 w 853"/>
                <a:gd name="T47" fmla="*/ 64 h 693"/>
                <a:gd name="T48" fmla="*/ 546 w 853"/>
                <a:gd name="T49" fmla="*/ 163 h 693"/>
                <a:gd name="T50" fmla="*/ 618 w 853"/>
                <a:gd name="T51" fmla="*/ 235 h 693"/>
                <a:gd name="T52" fmla="*/ 645 w 853"/>
                <a:gd name="T53" fmla="*/ 247 h 693"/>
                <a:gd name="T54" fmla="*/ 709 w 853"/>
                <a:gd name="T55" fmla="*/ 262 h 693"/>
                <a:gd name="T56" fmla="*/ 711 w 853"/>
                <a:gd name="T57" fmla="*/ 272 h 693"/>
                <a:gd name="T58" fmla="*/ 686 w 853"/>
                <a:gd name="T59" fmla="*/ 307 h 693"/>
                <a:gd name="T60" fmla="*/ 780 w 853"/>
                <a:gd name="T61" fmla="*/ 421 h 693"/>
                <a:gd name="T62" fmla="*/ 835 w 853"/>
                <a:gd name="T63" fmla="*/ 512 h 693"/>
                <a:gd name="T64" fmla="*/ 852 w 853"/>
                <a:gd name="T65" fmla="*/ 533 h 693"/>
                <a:gd name="T66" fmla="*/ 831 w 853"/>
                <a:gd name="T67" fmla="*/ 591 h 693"/>
                <a:gd name="T68" fmla="*/ 827 w 853"/>
                <a:gd name="T69" fmla="*/ 613 h 693"/>
                <a:gd name="T70" fmla="*/ 808 w 853"/>
                <a:gd name="T71" fmla="*/ 692 h 693"/>
                <a:gd name="T72" fmla="*/ 740 w 853"/>
                <a:gd name="T73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3" h="693">
                  <a:moveTo>
                    <a:pt x="739" y="693"/>
                  </a:moveTo>
                  <a:cubicBezTo>
                    <a:pt x="738" y="693"/>
                    <a:pt x="738" y="693"/>
                    <a:pt x="737" y="693"/>
                  </a:cubicBezTo>
                  <a:cubicBezTo>
                    <a:pt x="737" y="692"/>
                    <a:pt x="738" y="691"/>
                    <a:pt x="738" y="690"/>
                  </a:cubicBezTo>
                  <a:cubicBezTo>
                    <a:pt x="743" y="681"/>
                    <a:pt x="747" y="671"/>
                    <a:pt x="751" y="662"/>
                  </a:cubicBezTo>
                  <a:cubicBezTo>
                    <a:pt x="755" y="654"/>
                    <a:pt x="759" y="646"/>
                    <a:pt x="763" y="638"/>
                  </a:cubicBezTo>
                  <a:cubicBezTo>
                    <a:pt x="764" y="636"/>
                    <a:pt x="767" y="629"/>
                    <a:pt x="764" y="624"/>
                  </a:cubicBezTo>
                  <a:cubicBezTo>
                    <a:pt x="762" y="621"/>
                    <a:pt x="759" y="619"/>
                    <a:pt x="753" y="619"/>
                  </a:cubicBezTo>
                  <a:cubicBezTo>
                    <a:pt x="752" y="619"/>
                    <a:pt x="751" y="619"/>
                    <a:pt x="750" y="619"/>
                  </a:cubicBezTo>
                  <a:cubicBezTo>
                    <a:pt x="738" y="620"/>
                    <a:pt x="738" y="620"/>
                    <a:pt x="738" y="620"/>
                  </a:cubicBezTo>
                  <a:cubicBezTo>
                    <a:pt x="704" y="624"/>
                    <a:pt x="668" y="628"/>
                    <a:pt x="633" y="633"/>
                  </a:cubicBezTo>
                  <a:cubicBezTo>
                    <a:pt x="608" y="636"/>
                    <a:pt x="584" y="639"/>
                    <a:pt x="560" y="642"/>
                  </a:cubicBezTo>
                  <a:cubicBezTo>
                    <a:pt x="538" y="645"/>
                    <a:pt x="516" y="648"/>
                    <a:pt x="494" y="651"/>
                  </a:cubicBezTo>
                  <a:cubicBezTo>
                    <a:pt x="438" y="658"/>
                    <a:pt x="389" y="664"/>
                    <a:pt x="344" y="669"/>
                  </a:cubicBezTo>
                  <a:cubicBezTo>
                    <a:pt x="325" y="672"/>
                    <a:pt x="305" y="674"/>
                    <a:pt x="286" y="676"/>
                  </a:cubicBezTo>
                  <a:cubicBezTo>
                    <a:pt x="266" y="678"/>
                    <a:pt x="246" y="681"/>
                    <a:pt x="226" y="683"/>
                  </a:cubicBezTo>
                  <a:cubicBezTo>
                    <a:pt x="223" y="683"/>
                    <a:pt x="220" y="684"/>
                    <a:pt x="216" y="684"/>
                  </a:cubicBezTo>
                  <a:cubicBezTo>
                    <a:pt x="209" y="685"/>
                    <a:pt x="203" y="686"/>
                    <a:pt x="196" y="686"/>
                  </a:cubicBezTo>
                  <a:cubicBezTo>
                    <a:pt x="196" y="686"/>
                    <a:pt x="195" y="686"/>
                    <a:pt x="195" y="686"/>
                  </a:cubicBezTo>
                  <a:cubicBezTo>
                    <a:pt x="192" y="671"/>
                    <a:pt x="190" y="655"/>
                    <a:pt x="188" y="640"/>
                  </a:cubicBezTo>
                  <a:cubicBezTo>
                    <a:pt x="187" y="630"/>
                    <a:pt x="186" y="619"/>
                    <a:pt x="184" y="609"/>
                  </a:cubicBezTo>
                  <a:cubicBezTo>
                    <a:pt x="184" y="607"/>
                    <a:pt x="184" y="606"/>
                    <a:pt x="183" y="605"/>
                  </a:cubicBezTo>
                  <a:cubicBezTo>
                    <a:pt x="183" y="601"/>
                    <a:pt x="183" y="597"/>
                    <a:pt x="180" y="593"/>
                  </a:cubicBezTo>
                  <a:cubicBezTo>
                    <a:pt x="181" y="567"/>
                    <a:pt x="178" y="541"/>
                    <a:pt x="175" y="516"/>
                  </a:cubicBezTo>
                  <a:cubicBezTo>
                    <a:pt x="174" y="501"/>
                    <a:pt x="172" y="487"/>
                    <a:pt x="171" y="472"/>
                  </a:cubicBezTo>
                  <a:cubicBezTo>
                    <a:pt x="168" y="420"/>
                    <a:pt x="164" y="367"/>
                    <a:pt x="159" y="316"/>
                  </a:cubicBezTo>
                  <a:cubicBezTo>
                    <a:pt x="158" y="301"/>
                    <a:pt x="157" y="286"/>
                    <a:pt x="156" y="271"/>
                  </a:cubicBezTo>
                  <a:cubicBezTo>
                    <a:pt x="155" y="263"/>
                    <a:pt x="154" y="247"/>
                    <a:pt x="135" y="247"/>
                  </a:cubicBezTo>
                  <a:cubicBezTo>
                    <a:pt x="133" y="247"/>
                    <a:pt x="131" y="247"/>
                    <a:pt x="129" y="247"/>
                  </a:cubicBezTo>
                  <a:cubicBezTo>
                    <a:pt x="128" y="247"/>
                    <a:pt x="127" y="247"/>
                    <a:pt x="126" y="247"/>
                  </a:cubicBezTo>
                  <a:cubicBezTo>
                    <a:pt x="123" y="247"/>
                    <a:pt x="120" y="247"/>
                    <a:pt x="119" y="239"/>
                  </a:cubicBezTo>
                  <a:cubicBezTo>
                    <a:pt x="115" y="222"/>
                    <a:pt x="111" y="205"/>
                    <a:pt x="105" y="191"/>
                  </a:cubicBezTo>
                  <a:cubicBezTo>
                    <a:pt x="100" y="178"/>
                    <a:pt x="101" y="171"/>
                    <a:pt x="111" y="164"/>
                  </a:cubicBezTo>
                  <a:cubicBezTo>
                    <a:pt x="113" y="162"/>
                    <a:pt x="120" y="157"/>
                    <a:pt x="118" y="150"/>
                  </a:cubicBezTo>
                  <a:cubicBezTo>
                    <a:pt x="117" y="143"/>
                    <a:pt x="109" y="141"/>
                    <a:pt x="106" y="140"/>
                  </a:cubicBezTo>
                  <a:cubicBezTo>
                    <a:pt x="98" y="138"/>
                    <a:pt x="89" y="135"/>
                    <a:pt x="81" y="132"/>
                  </a:cubicBezTo>
                  <a:cubicBezTo>
                    <a:pt x="78" y="131"/>
                    <a:pt x="75" y="130"/>
                    <a:pt x="72" y="129"/>
                  </a:cubicBezTo>
                  <a:cubicBezTo>
                    <a:pt x="67" y="124"/>
                    <a:pt x="62" y="119"/>
                    <a:pt x="58" y="114"/>
                  </a:cubicBezTo>
                  <a:cubicBezTo>
                    <a:pt x="46" y="101"/>
                    <a:pt x="34" y="88"/>
                    <a:pt x="22" y="74"/>
                  </a:cubicBezTo>
                  <a:cubicBezTo>
                    <a:pt x="19" y="71"/>
                    <a:pt x="16" y="68"/>
                    <a:pt x="13" y="65"/>
                  </a:cubicBezTo>
                  <a:cubicBezTo>
                    <a:pt x="8" y="59"/>
                    <a:pt x="3" y="54"/>
                    <a:pt x="0" y="49"/>
                  </a:cubicBezTo>
                  <a:cubicBezTo>
                    <a:pt x="23" y="46"/>
                    <a:pt x="47" y="44"/>
                    <a:pt x="70" y="42"/>
                  </a:cubicBezTo>
                  <a:cubicBezTo>
                    <a:pt x="132" y="35"/>
                    <a:pt x="196" y="29"/>
                    <a:pt x="258" y="22"/>
                  </a:cubicBezTo>
                  <a:cubicBezTo>
                    <a:pt x="331" y="15"/>
                    <a:pt x="396" y="8"/>
                    <a:pt x="459" y="1"/>
                  </a:cubicBezTo>
                  <a:cubicBezTo>
                    <a:pt x="461" y="0"/>
                    <a:pt x="464" y="0"/>
                    <a:pt x="466" y="0"/>
                  </a:cubicBezTo>
                  <a:cubicBezTo>
                    <a:pt x="476" y="0"/>
                    <a:pt x="483" y="4"/>
                    <a:pt x="489" y="12"/>
                  </a:cubicBezTo>
                  <a:cubicBezTo>
                    <a:pt x="490" y="13"/>
                    <a:pt x="491" y="14"/>
                    <a:pt x="492" y="16"/>
                  </a:cubicBezTo>
                  <a:cubicBezTo>
                    <a:pt x="499" y="24"/>
                    <a:pt x="505" y="33"/>
                    <a:pt x="514" y="39"/>
                  </a:cubicBezTo>
                  <a:cubicBezTo>
                    <a:pt x="516" y="47"/>
                    <a:pt x="517" y="56"/>
                    <a:pt x="518" y="64"/>
                  </a:cubicBezTo>
                  <a:cubicBezTo>
                    <a:pt x="522" y="88"/>
                    <a:pt x="526" y="114"/>
                    <a:pt x="531" y="138"/>
                  </a:cubicBezTo>
                  <a:cubicBezTo>
                    <a:pt x="532" y="149"/>
                    <a:pt x="537" y="157"/>
                    <a:pt x="546" y="163"/>
                  </a:cubicBezTo>
                  <a:cubicBezTo>
                    <a:pt x="548" y="165"/>
                    <a:pt x="548" y="165"/>
                    <a:pt x="548" y="165"/>
                  </a:cubicBezTo>
                  <a:cubicBezTo>
                    <a:pt x="574" y="185"/>
                    <a:pt x="602" y="205"/>
                    <a:pt x="618" y="235"/>
                  </a:cubicBezTo>
                  <a:cubicBezTo>
                    <a:pt x="622" y="243"/>
                    <a:pt x="629" y="247"/>
                    <a:pt x="639" y="247"/>
                  </a:cubicBezTo>
                  <a:cubicBezTo>
                    <a:pt x="641" y="247"/>
                    <a:pt x="643" y="247"/>
                    <a:pt x="645" y="247"/>
                  </a:cubicBezTo>
                  <a:cubicBezTo>
                    <a:pt x="648" y="247"/>
                    <a:pt x="651" y="247"/>
                    <a:pt x="654" y="247"/>
                  </a:cubicBezTo>
                  <a:cubicBezTo>
                    <a:pt x="671" y="247"/>
                    <a:pt x="688" y="251"/>
                    <a:pt x="709" y="262"/>
                  </a:cubicBezTo>
                  <a:cubicBezTo>
                    <a:pt x="714" y="265"/>
                    <a:pt x="714" y="266"/>
                    <a:pt x="714" y="266"/>
                  </a:cubicBezTo>
                  <a:cubicBezTo>
                    <a:pt x="714" y="266"/>
                    <a:pt x="714" y="268"/>
                    <a:pt x="711" y="272"/>
                  </a:cubicBezTo>
                  <a:cubicBezTo>
                    <a:pt x="706" y="278"/>
                    <a:pt x="702" y="284"/>
                    <a:pt x="698" y="290"/>
                  </a:cubicBezTo>
                  <a:cubicBezTo>
                    <a:pt x="694" y="296"/>
                    <a:pt x="690" y="302"/>
                    <a:pt x="686" y="307"/>
                  </a:cubicBezTo>
                  <a:cubicBezTo>
                    <a:pt x="677" y="319"/>
                    <a:pt x="677" y="329"/>
                    <a:pt x="689" y="341"/>
                  </a:cubicBezTo>
                  <a:cubicBezTo>
                    <a:pt x="718" y="371"/>
                    <a:pt x="750" y="397"/>
                    <a:pt x="780" y="421"/>
                  </a:cubicBezTo>
                  <a:cubicBezTo>
                    <a:pt x="790" y="429"/>
                    <a:pt x="794" y="440"/>
                    <a:pt x="797" y="450"/>
                  </a:cubicBezTo>
                  <a:cubicBezTo>
                    <a:pt x="804" y="475"/>
                    <a:pt x="820" y="494"/>
                    <a:pt x="835" y="512"/>
                  </a:cubicBezTo>
                  <a:cubicBezTo>
                    <a:pt x="839" y="517"/>
                    <a:pt x="842" y="521"/>
                    <a:pt x="846" y="525"/>
                  </a:cubicBezTo>
                  <a:cubicBezTo>
                    <a:pt x="848" y="528"/>
                    <a:pt x="850" y="530"/>
                    <a:pt x="852" y="533"/>
                  </a:cubicBezTo>
                  <a:cubicBezTo>
                    <a:pt x="852" y="533"/>
                    <a:pt x="852" y="533"/>
                    <a:pt x="853" y="534"/>
                  </a:cubicBezTo>
                  <a:cubicBezTo>
                    <a:pt x="831" y="591"/>
                    <a:pt x="831" y="591"/>
                    <a:pt x="831" y="591"/>
                  </a:cubicBezTo>
                  <a:cubicBezTo>
                    <a:pt x="831" y="592"/>
                    <a:pt x="831" y="592"/>
                    <a:pt x="831" y="592"/>
                  </a:cubicBezTo>
                  <a:cubicBezTo>
                    <a:pt x="827" y="613"/>
                    <a:pt x="827" y="613"/>
                    <a:pt x="827" y="613"/>
                  </a:cubicBezTo>
                  <a:cubicBezTo>
                    <a:pt x="821" y="639"/>
                    <a:pt x="815" y="664"/>
                    <a:pt x="809" y="690"/>
                  </a:cubicBezTo>
                  <a:cubicBezTo>
                    <a:pt x="809" y="691"/>
                    <a:pt x="808" y="692"/>
                    <a:pt x="808" y="692"/>
                  </a:cubicBezTo>
                  <a:cubicBezTo>
                    <a:pt x="779" y="692"/>
                    <a:pt x="779" y="692"/>
                    <a:pt x="779" y="692"/>
                  </a:cubicBezTo>
                  <a:cubicBezTo>
                    <a:pt x="767" y="692"/>
                    <a:pt x="754" y="692"/>
                    <a:pt x="740" y="693"/>
                  </a:cubicBezTo>
                  <a:lnTo>
                    <a:pt x="739" y="69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4"/>
            <p:cNvSpPr>
              <a:spLocks/>
            </p:cNvSpPr>
            <p:nvPr/>
          </p:nvSpPr>
          <p:spPr bwMode="auto">
            <a:xfrm>
              <a:off x="4134" y="2560"/>
              <a:ext cx="656" cy="351"/>
            </a:xfrm>
            <a:custGeom>
              <a:avLst/>
              <a:gdLst>
                <a:gd name="T0" fmla="*/ 92 w 923"/>
                <a:gd name="T1" fmla="*/ 493 h 493"/>
                <a:gd name="T2" fmla="*/ 8 w 923"/>
                <a:gd name="T3" fmla="*/ 488 h 493"/>
                <a:gd name="T4" fmla="*/ 8 w 923"/>
                <a:gd name="T5" fmla="*/ 488 h 493"/>
                <a:gd name="T6" fmla="*/ 0 w 923"/>
                <a:gd name="T7" fmla="*/ 486 h 493"/>
                <a:gd name="T8" fmla="*/ 0 w 923"/>
                <a:gd name="T9" fmla="*/ 36 h 493"/>
                <a:gd name="T10" fmla="*/ 3 w 923"/>
                <a:gd name="T11" fmla="*/ 36 h 493"/>
                <a:gd name="T12" fmla="*/ 226 w 923"/>
                <a:gd name="T13" fmla="*/ 30 h 493"/>
                <a:gd name="T14" fmla="*/ 314 w 923"/>
                <a:gd name="T15" fmla="*/ 26 h 493"/>
                <a:gd name="T16" fmla="*/ 434 w 923"/>
                <a:gd name="T17" fmla="*/ 20 h 493"/>
                <a:gd name="T18" fmla="*/ 484 w 923"/>
                <a:gd name="T19" fmla="*/ 18 h 493"/>
                <a:gd name="T20" fmla="*/ 623 w 923"/>
                <a:gd name="T21" fmla="*/ 11 h 493"/>
                <a:gd name="T22" fmla="*/ 762 w 923"/>
                <a:gd name="T23" fmla="*/ 3 h 493"/>
                <a:gd name="T24" fmla="*/ 822 w 923"/>
                <a:gd name="T25" fmla="*/ 0 h 493"/>
                <a:gd name="T26" fmla="*/ 832 w 923"/>
                <a:gd name="T27" fmla="*/ 3 h 493"/>
                <a:gd name="T28" fmla="*/ 858 w 923"/>
                <a:gd name="T29" fmla="*/ 11 h 493"/>
                <a:gd name="T30" fmla="*/ 859 w 923"/>
                <a:gd name="T31" fmla="*/ 12 h 493"/>
                <a:gd name="T32" fmla="*/ 858 w 923"/>
                <a:gd name="T33" fmla="*/ 13 h 493"/>
                <a:gd name="T34" fmla="*/ 848 w 923"/>
                <a:gd name="T35" fmla="*/ 55 h 493"/>
                <a:gd name="T36" fmla="*/ 861 w 923"/>
                <a:gd name="T37" fmla="*/ 101 h 493"/>
                <a:gd name="T38" fmla="*/ 881 w 923"/>
                <a:gd name="T39" fmla="*/ 119 h 493"/>
                <a:gd name="T40" fmla="*/ 886 w 923"/>
                <a:gd name="T41" fmla="*/ 119 h 493"/>
                <a:gd name="T42" fmla="*/ 890 w 923"/>
                <a:gd name="T43" fmla="*/ 118 h 493"/>
                <a:gd name="T44" fmla="*/ 898 w 923"/>
                <a:gd name="T45" fmla="*/ 131 h 493"/>
                <a:gd name="T46" fmla="*/ 902 w 923"/>
                <a:gd name="T47" fmla="*/ 176 h 493"/>
                <a:gd name="T48" fmla="*/ 914 w 923"/>
                <a:gd name="T49" fmla="*/ 332 h 493"/>
                <a:gd name="T50" fmla="*/ 918 w 923"/>
                <a:gd name="T51" fmla="*/ 376 h 493"/>
                <a:gd name="T52" fmla="*/ 923 w 923"/>
                <a:gd name="T53" fmla="*/ 447 h 493"/>
                <a:gd name="T54" fmla="*/ 873 w 923"/>
                <a:gd name="T55" fmla="*/ 451 h 493"/>
                <a:gd name="T56" fmla="*/ 750 w 923"/>
                <a:gd name="T57" fmla="*/ 460 h 493"/>
                <a:gd name="T58" fmla="*/ 717 w 923"/>
                <a:gd name="T59" fmla="*/ 463 h 493"/>
                <a:gd name="T60" fmla="*/ 372 w 923"/>
                <a:gd name="T61" fmla="*/ 484 h 493"/>
                <a:gd name="T62" fmla="*/ 117 w 923"/>
                <a:gd name="T63" fmla="*/ 493 h 493"/>
                <a:gd name="T64" fmla="*/ 92 w 923"/>
                <a:gd name="T6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3" h="493">
                  <a:moveTo>
                    <a:pt x="92" y="493"/>
                  </a:moveTo>
                  <a:cubicBezTo>
                    <a:pt x="61" y="493"/>
                    <a:pt x="33" y="491"/>
                    <a:pt x="8" y="488"/>
                  </a:cubicBezTo>
                  <a:cubicBezTo>
                    <a:pt x="8" y="488"/>
                    <a:pt x="8" y="488"/>
                    <a:pt x="8" y="488"/>
                  </a:cubicBezTo>
                  <a:cubicBezTo>
                    <a:pt x="5" y="487"/>
                    <a:pt x="2" y="487"/>
                    <a:pt x="0" y="48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3" y="36"/>
                    <a:pt x="3" y="36"/>
                  </a:cubicBezTo>
                  <a:cubicBezTo>
                    <a:pt x="67" y="36"/>
                    <a:pt x="138" y="34"/>
                    <a:pt x="226" y="30"/>
                  </a:cubicBezTo>
                  <a:cubicBezTo>
                    <a:pt x="255" y="29"/>
                    <a:pt x="284" y="27"/>
                    <a:pt x="314" y="26"/>
                  </a:cubicBezTo>
                  <a:cubicBezTo>
                    <a:pt x="353" y="24"/>
                    <a:pt x="394" y="22"/>
                    <a:pt x="434" y="20"/>
                  </a:cubicBezTo>
                  <a:cubicBezTo>
                    <a:pt x="451" y="19"/>
                    <a:pt x="467" y="19"/>
                    <a:pt x="484" y="18"/>
                  </a:cubicBezTo>
                  <a:cubicBezTo>
                    <a:pt x="529" y="16"/>
                    <a:pt x="576" y="13"/>
                    <a:pt x="623" y="11"/>
                  </a:cubicBezTo>
                  <a:cubicBezTo>
                    <a:pt x="669" y="8"/>
                    <a:pt x="717" y="5"/>
                    <a:pt x="762" y="3"/>
                  </a:cubicBezTo>
                  <a:cubicBezTo>
                    <a:pt x="782" y="2"/>
                    <a:pt x="802" y="1"/>
                    <a:pt x="822" y="0"/>
                  </a:cubicBezTo>
                  <a:cubicBezTo>
                    <a:pt x="825" y="1"/>
                    <a:pt x="829" y="2"/>
                    <a:pt x="832" y="3"/>
                  </a:cubicBezTo>
                  <a:cubicBezTo>
                    <a:pt x="840" y="6"/>
                    <a:pt x="849" y="9"/>
                    <a:pt x="858" y="11"/>
                  </a:cubicBezTo>
                  <a:cubicBezTo>
                    <a:pt x="858" y="12"/>
                    <a:pt x="859" y="12"/>
                    <a:pt x="859" y="12"/>
                  </a:cubicBezTo>
                  <a:cubicBezTo>
                    <a:pt x="859" y="12"/>
                    <a:pt x="859" y="12"/>
                    <a:pt x="858" y="13"/>
                  </a:cubicBezTo>
                  <a:cubicBezTo>
                    <a:pt x="844" y="23"/>
                    <a:pt x="840" y="37"/>
                    <a:pt x="848" y="55"/>
                  </a:cubicBezTo>
                  <a:cubicBezTo>
                    <a:pt x="854" y="68"/>
                    <a:pt x="858" y="84"/>
                    <a:pt x="861" y="101"/>
                  </a:cubicBezTo>
                  <a:cubicBezTo>
                    <a:pt x="863" y="113"/>
                    <a:pt x="870" y="119"/>
                    <a:pt x="881" y="119"/>
                  </a:cubicBezTo>
                  <a:cubicBezTo>
                    <a:pt x="883" y="119"/>
                    <a:pt x="884" y="119"/>
                    <a:pt x="886" y="119"/>
                  </a:cubicBezTo>
                  <a:cubicBezTo>
                    <a:pt x="888" y="119"/>
                    <a:pt x="889" y="118"/>
                    <a:pt x="890" y="118"/>
                  </a:cubicBezTo>
                  <a:cubicBezTo>
                    <a:pt x="895" y="118"/>
                    <a:pt x="897" y="118"/>
                    <a:pt x="898" y="131"/>
                  </a:cubicBezTo>
                  <a:cubicBezTo>
                    <a:pt x="899" y="146"/>
                    <a:pt x="900" y="161"/>
                    <a:pt x="902" y="176"/>
                  </a:cubicBezTo>
                  <a:cubicBezTo>
                    <a:pt x="906" y="227"/>
                    <a:pt x="910" y="280"/>
                    <a:pt x="914" y="332"/>
                  </a:cubicBezTo>
                  <a:cubicBezTo>
                    <a:pt x="915" y="347"/>
                    <a:pt x="916" y="362"/>
                    <a:pt x="918" y="376"/>
                  </a:cubicBezTo>
                  <a:cubicBezTo>
                    <a:pt x="920" y="400"/>
                    <a:pt x="923" y="424"/>
                    <a:pt x="923" y="447"/>
                  </a:cubicBezTo>
                  <a:cubicBezTo>
                    <a:pt x="906" y="449"/>
                    <a:pt x="890" y="450"/>
                    <a:pt x="873" y="451"/>
                  </a:cubicBezTo>
                  <a:cubicBezTo>
                    <a:pt x="833" y="454"/>
                    <a:pt x="791" y="458"/>
                    <a:pt x="750" y="460"/>
                  </a:cubicBezTo>
                  <a:cubicBezTo>
                    <a:pt x="717" y="463"/>
                    <a:pt x="717" y="463"/>
                    <a:pt x="717" y="463"/>
                  </a:cubicBezTo>
                  <a:cubicBezTo>
                    <a:pt x="604" y="470"/>
                    <a:pt x="487" y="478"/>
                    <a:pt x="372" y="484"/>
                  </a:cubicBezTo>
                  <a:cubicBezTo>
                    <a:pt x="287" y="488"/>
                    <a:pt x="203" y="491"/>
                    <a:pt x="117" y="493"/>
                  </a:cubicBezTo>
                  <a:cubicBezTo>
                    <a:pt x="108" y="493"/>
                    <a:pt x="100" y="493"/>
                    <a:pt x="92" y="49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5"/>
            <p:cNvSpPr>
              <a:spLocks/>
            </p:cNvSpPr>
            <p:nvPr/>
          </p:nvSpPr>
          <p:spPr bwMode="auto">
            <a:xfrm>
              <a:off x="3970" y="2231"/>
              <a:ext cx="739" cy="345"/>
            </a:xfrm>
            <a:custGeom>
              <a:avLst/>
              <a:gdLst>
                <a:gd name="T0" fmla="*/ 230 w 1039"/>
                <a:gd name="T1" fmla="*/ 485 h 485"/>
                <a:gd name="T2" fmla="*/ 230 w 1039"/>
                <a:gd name="T3" fmla="*/ 448 h 485"/>
                <a:gd name="T4" fmla="*/ 230 w 1039"/>
                <a:gd name="T5" fmla="*/ 332 h 485"/>
                <a:gd name="T6" fmla="*/ 224 w 1039"/>
                <a:gd name="T7" fmla="*/ 311 h 485"/>
                <a:gd name="T8" fmla="*/ 205 w 1039"/>
                <a:gd name="T9" fmla="*/ 305 h 485"/>
                <a:gd name="T10" fmla="*/ 204 w 1039"/>
                <a:gd name="T11" fmla="*/ 305 h 485"/>
                <a:gd name="T12" fmla="*/ 125 w 1039"/>
                <a:gd name="T13" fmla="*/ 306 h 485"/>
                <a:gd name="T14" fmla="*/ 50 w 1039"/>
                <a:gd name="T15" fmla="*/ 306 h 485"/>
                <a:gd name="T16" fmla="*/ 0 w 1039"/>
                <a:gd name="T17" fmla="*/ 305 h 485"/>
                <a:gd name="T18" fmla="*/ 0 w 1039"/>
                <a:gd name="T19" fmla="*/ 253 h 485"/>
                <a:gd name="T20" fmla="*/ 4 w 1039"/>
                <a:gd name="T21" fmla="*/ 114 h 485"/>
                <a:gd name="T22" fmla="*/ 5 w 1039"/>
                <a:gd name="T23" fmla="*/ 62 h 485"/>
                <a:gd name="T24" fmla="*/ 7 w 1039"/>
                <a:gd name="T25" fmla="*/ 0 h 485"/>
                <a:gd name="T26" fmla="*/ 7 w 1039"/>
                <a:gd name="T27" fmla="*/ 0 h 485"/>
                <a:gd name="T28" fmla="*/ 21 w 1039"/>
                <a:gd name="T29" fmla="*/ 1 h 485"/>
                <a:gd name="T30" fmla="*/ 270 w 1039"/>
                <a:gd name="T31" fmla="*/ 1 h 485"/>
                <a:gd name="T32" fmla="*/ 604 w 1039"/>
                <a:gd name="T33" fmla="*/ 0 h 485"/>
                <a:gd name="T34" fmla="*/ 637 w 1039"/>
                <a:gd name="T35" fmla="*/ 14 h 485"/>
                <a:gd name="T36" fmla="*/ 652 w 1039"/>
                <a:gd name="T37" fmla="*/ 29 h 485"/>
                <a:gd name="T38" fmla="*/ 663 w 1039"/>
                <a:gd name="T39" fmla="*/ 40 h 485"/>
                <a:gd name="T40" fmla="*/ 678 w 1039"/>
                <a:gd name="T41" fmla="*/ 49 h 485"/>
                <a:gd name="T42" fmla="*/ 691 w 1039"/>
                <a:gd name="T43" fmla="*/ 42 h 485"/>
                <a:gd name="T44" fmla="*/ 731 w 1039"/>
                <a:gd name="T45" fmla="*/ 23 h 485"/>
                <a:gd name="T46" fmla="*/ 764 w 1039"/>
                <a:gd name="T47" fmla="*/ 30 h 485"/>
                <a:gd name="T48" fmla="*/ 817 w 1039"/>
                <a:gd name="T49" fmla="*/ 45 h 485"/>
                <a:gd name="T50" fmla="*/ 836 w 1039"/>
                <a:gd name="T51" fmla="*/ 49 h 485"/>
                <a:gd name="T52" fmla="*/ 840 w 1039"/>
                <a:gd name="T53" fmla="*/ 70 h 485"/>
                <a:gd name="T54" fmla="*/ 857 w 1039"/>
                <a:gd name="T55" fmla="*/ 75 h 485"/>
                <a:gd name="T56" fmla="*/ 866 w 1039"/>
                <a:gd name="T57" fmla="*/ 74 h 485"/>
                <a:gd name="T58" fmla="*/ 868 w 1039"/>
                <a:gd name="T59" fmla="*/ 74 h 485"/>
                <a:gd name="T60" fmla="*/ 883 w 1039"/>
                <a:gd name="T61" fmla="*/ 86 h 485"/>
                <a:gd name="T62" fmla="*/ 919 w 1039"/>
                <a:gd name="T63" fmla="*/ 178 h 485"/>
                <a:gd name="T64" fmla="*/ 933 w 1039"/>
                <a:gd name="T65" fmla="*/ 211 h 485"/>
                <a:gd name="T66" fmla="*/ 933 w 1039"/>
                <a:gd name="T67" fmla="*/ 213 h 485"/>
                <a:gd name="T68" fmla="*/ 938 w 1039"/>
                <a:gd name="T69" fmla="*/ 222 h 485"/>
                <a:gd name="T70" fmla="*/ 964 w 1039"/>
                <a:gd name="T71" fmla="*/ 338 h 485"/>
                <a:gd name="T72" fmla="*/ 964 w 1039"/>
                <a:gd name="T73" fmla="*/ 343 h 485"/>
                <a:gd name="T74" fmla="*/ 969 w 1039"/>
                <a:gd name="T75" fmla="*/ 368 h 485"/>
                <a:gd name="T76" fmla="*/ 989 w 1039"/>
                <a:gd name="T77" fmla="*/ 395 h 485"/>
                <a:gd name="T78" fmla="*/ 998 w 1039"/>
                <a:gd name="T79" fmla="*/ 404 h 485"/>
                <a:gd name="T80" fmla="*/ 1033 w 1039"/>
                <a:gd name="T81" fmla="*/ 443 h 485"/>
                <a:gd name="T82" fmla="*/ 1039 w 1039"/>
                <a:gd name="T83" fmla="*/ 450 h 485"/>
                <a:gd name="T84" fmla="*/ 992 w 1039"/>
                <a:gd name="T85" fmla="*/ 452 h 485"/>
                <a:gd name="T86" fmla="*/ 852 w 1039"/>
                <a:gd name="T87" fmla="*/ 460 h 485"/>
                <a:gd name="T88" fmla="*/ 713 w 1039"/>
                <a:gd name="T89" fmla="*/ 467 h 485"/>
                <a:gd name="T90" fmla="*/ 664 w 1039"/>
                <a:gd name="T91" fmla="*/ 470 h 485"/>
                <a:gd name="T92" fmla="*/ 543 w 1039"/>
                <a:gd name="T93" fmla="*/ 475 h 485"/>
                <a:gd name="T94" fmla="*/ 455 w 1039"/>
                <a:gd name="T95" fmla="*/ 479 h 485"/>
                <a:gd name="T96" fmla="*/ 233 w 1039"/>
                <a:gd name="T97" fmla="*/ 485 h 485"/>
                <a:gd name="T98" fmla="*/ 230 w 1039"/>
                <a:gd name="T9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9" h="485">
                  <a:moveTo>
                    <a:pt x="230" y="485"/>
                  </a:moveTo>
                  <a:cubicBezTo>
                    <a:pt x="230" y="473"/>
                    <a:pt x="230" y="460"/>
                    <a:pt x="230" y="448"/>
                  </a:cubicBezTo>
                  <a:cubicBezTo>
                    <a:pt x="230" y="410"/>
                    <a:pt x="229" y="371"/>
                    <a:pt x="230" y="332"/>
                  </a:cubicBezTo>
                  <a:cubicBezTo>
                    <a:pt x="230" y="323"/>
                    <a:pt x="229" y="316"/>
                    <a:pt x="224" y="311"/>
                  </a:cubicBezTo>
                  <a:cubicBezTo>
                    <a:pt x="219" y="306"/>
                    <a:pt x="211" y="305"/>
                    <a:pt x="205" y="305"/>
                  </a:cubicBezTo>
                  <a:cubicBezTo>
                    <a:pt x="204" y="305"/>
                    <a:pt x="204" y="305"/>
                    <a:pt x="204" y="305"/>
                  </a:cubicBezTo>
                  <a:cubicBezTo>
                    <a:pt x="180" y="306"/>
                    <a:pt x="155" y="306"/>
                    <a:pt x="125" y="306"/>
                  </a:cubicBezTo>
                  <a:cubicBezTo>
                    <a:pt x="100" y="306"/>
                    <a:pt x="75" y="306"/>
                    <a:pt x="50" y="306"/>
                  </a:cubicBezTo>
                  <a:cubicBezTo>
                    <a:pt x="33" y="305"/>
                    <a:pt x="16" y="305"/>
                    <a:pt x="0" y="305"/>
                  </a:cubicBezTo>
                  <a:cubicBezTo>
                    <a:pt x="0" y="288"/>
                    <a:pt x="0" y="270"/>
                    <a:pt x="0" y="253"/>
                  </a:cubicBezTo>
                  <a:cubicBezTo>
                    <a:pt x="1" y="207"/>
                    <a:pt x="1" y="160"/>
                    <a:pt x="4" y="114"/>
                  </a:cubicBezTo>
                  <a:cubicBezTo>
                    <a:pt x="5" y="96"/>
                    <a:pt x="5" y="79"/>
                    <a:pt x="5" y="62"/>
                  </a:cubicBezTo>
                  <a:cubicBezTo>
                    <a:pt x="5" y="41"/>
                    <a:pt x="5" y="2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1"/>
                    <a:pt x="17" y="1"/>
                    <a:pt x="21" y="1"/>
                  </a:cubicBezTo>
                  <a:cubicBezTo>
                    <a:pt x="21" y="1"/>
                    <a:pt x="222" y="1"/>
                    <a:pt x="270" y="1"/>
                  </a:cubicBezTo>
                  <a:cubicBezTo>
                    <a:pt x="362" y="1"/>
                    <a:pt x="483" y="1"/>
                    <a:pt x="604" y="0"/>
                  </a:cubicBezTo>
                  <a:cubicBezTo>
                    <a:pt x="619" y="0"/>
                    <a:pt x="629" y="4"/>
                    <a:pt x="637" y="14"/>
                  </a:cubicBezTo>
                  <a:cubicBezTo>
                    <a:pt x="641" y="20"/>
                    <a:pt x="647" y="24"/>
                    <a:pt x="652" y="29"/>
                  </a:cubicBezTo>
                  <a:cubicBezTo>
                    <a:pt x="656" y="33"/>
                    <a:pt x="659" y="37"/>
                    <a:pt x="663" y="40"/>
                  </a:cubicBezTo>
                  <a:cubicBezTo>
                    <a:pt x="666" y="44"/>
                    <a:pt x="671" y="49"/>
                    <a:pt x="678" y="49"/>
                  </a:cubicBezTo>
                  <a:cubicBezTo>
                    <a:pt x="683" y="49"/>
                    <a:pt x="687" y="46"/>
                    <a:pt x="691" y="42"/>
                  </a:cubicBezTo>
                  <a:cubicBezTo>
                    <a:pt x="703" y="29"/>
                    <a:pt x="716" y="23"/>
                    <a:pt x="731" y="23"/>
                  </a:cubicBezTo>
                  <a:cubicBezTo>
                    <a:pt x="741" y="23"/>
                    <a:pt x="751" y="25"/>
                    <a:pt x="764" y="30"/>
                  </a:cubicBezTo>
                  <a:cubicBezTo>
                    <a:pt x="781" y="36"/>
                    <a:pt x="800" y="40"/>
                    <a:pt x="817" y="45"/>
                  </a:cubicBezTo>
                  <a:cubicBezTo>
                    <a:pt x="824" y="46"/>
                    <a:pt x="830" y="48"/>
                    <a:pt x="836" y="49"/>
                  </a:cubicBezTo>
                  <a:cubicBezTo>
                    <a:pt x="836" y="59"/>
                    <a:pt x="836" y="66"/>
                    <a:pt x="840" y="70"/>
                  </a:cubicBezTo>
                  <a:cubicBezTo>
                    <a:pt x="845" y="74"/>
                    <a:pt x="851" y="75"/>
                    <a:pt x="857" y="75"/>
                  </a:cubicBezTo>
                  <a:cubicBezTo>
                    <a:pt x="859" y="75"/>
                    <a:pt x="862" y="74"/>
                    <a:pt x="866" y="74"/>
                  </a:cubicBezTo>
                  <a:cubicBezTo>
                    <a:pt x="866" y="74"/>
                    <a:pt x="867" y="74"/>
                    <a:pt x="868" y="74"/>
                  </a:cubicBezTo>
                  <a:cubicBezTo>
                    <a:pt x="876" y="74"/>
                    <a:pt x="879" y="76"/>
                    <a:pt x="883" y="86"/>
                  </a:cubicBezTo>
                  <a:cubicBezTo>
                    <a:pt x="894" y="117"/>
                    <a:pt x="907" y="148"/>
                    <a:pt x="919" y="178"/>
                  </a:cubicBezTo>
                  <a:cubicBezTo>
                    <a:pt x="924" y="189"/>
                    <a:pt x="928" y="200"/>
                    <a:pt x="933" y="211"/>
                  </a:cubicBezTo>
                  <a:cubicBezTo>
                    <a:pt x="933" y="212"/>
                    <a:pt x="933" y="213"/>
                    <a:pt x="933" y="213"/>
                  </a:cubicBezTo>
                  <a:cubicBezTo>
                    <a:pt x="934" y="216"/>
                    <a:pt x="935" y="219"/>
                    <a:pt x="938" y="222"/>
                  </a:cubicBezTo>
                  <a:cubicBezTo>
                    <a:pt x="965" y="257"/>
                    <a:pt x="967" y="298"/>
                    <a:pt x="964" y="338"/>
                  </a:cubicBezTo>
                  <a:cubicBezTo>
                    <a:pt x="964" y="340"/>
                    <a:pt x="964" y="341"/>
                    <a:pt x="964" y="343"/>
                  </a:cubicBezTo>
                  <a:cubicBezTo>
                    <a:pt x="963" y="350"/>
                    <a:pt x="962" y="360"/>
                    <a:pt x="969" y="368"/>
                  </a:cubicBezTo>
                  <a:cubicBezTo>
                    <a:pt x="974" y="379"/>
                    <a:pt x="982" y="387"/>
                    <a:pt x="989" y="395"/>
                  </a:cubicBezTo>
                  <a:cubicBezTo>
                    <a:pt x="992" y="398"/>
                    <a:pt x="995" y="401"/>
                    <a:pt x="998" y="404"/>
                  </a:cubicBezTo>
                  <a:cubicBezTo>
                    <a:pt x="1009" y="417"/>
                    <a:pt x="1021" y="431"/>
                    <a:pt x="1033" y="443"/>
                  </a:cubicBezTo>
                  <a:cubicBezTo>
                    <a:pt x="1035" y="446"/>
                    <a:pt x="1037" y="448"/>
                    <a:pt x="1039" y="450"/>
                  </a:cubicBezTo>
                  <a:cubicBezTo>
                    <a:pt x="1023" y="451"/>
                    <a:pt x="1008" y="452"/>
                    <a:pt x="992" y="452"/>
                  </a:cubicBezTo>
                  <a:cubicBezTo>
                    <a:pt x="946" y="455"/>
                    <a:pt x="898" y="457"/>
                    <a:pt x="852" y="460"/>
                  </a:cubicBezTo>
                  <a:cubicBezTo>
                    <a:pt x="806" y="463"/>
                    <a:pt x="758" y="465"/>
                    <a:pt x="713" y="467"/>
                  </a:cubicBezTo>
                  <a:cubicBezTo>
                    <a:pt x="697" y="468"/>
                    <a:pt x="680" y="469"/>
                    <a:pt x="664" y="470"/>
                  </a:cubicBezTo>
                  <a:cubicBezTo>
                    <a:pt x="624" y="472"/>
                    <a:pt x="583" y="473"/>
                    <a:pt x="543" y="475"/>
                  </a:cubicBezTo>
                  <a:cubicBezTo>
                    <a:pt x="514" y="477"/>
                    <a:pt x="484" y="478"/>
                    <a:pt x="455" y="479"/>
                  </a:cubicBezTo>
                  <a:cubicBezTo>
                    <a:pt x="368" y="483"/>
                    <a:pt x="297" y="485"/>
                    <a:pt x="233" y="485"/>
                  </a:cubicBezTo>
                  <a:lnTo>
                    <a:pt x="230" y="48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1236967" y="1162288"/>
            <a:ext cx="2080375" cy="1638450"/>
            <a:chOff x="1236967" y="1162288"/>
            <a:chExt cx="2080375" cy="163845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236967" y="1162288"/>
              <a:ext cx="2080375" cy="1638450"/>
              <a:chOff x="2958579" y="1686427"/>
              <a:chExt cx="2501181" cy="1969867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2958579" y="1686427"/>
                <a:ext cx="1969866" cy="1969867"/>
                <a:chOff x="548483" y="1935310"/>
                <a:chExt cx="1091166" cy="1091166"/>
              </a:xfrm>
            </p:grpSpPr>
            <p:sp>
              <p:nvSpPr>
                <p:cNvPr id="116" name="Oval 115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rgbClr val="DB6F2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113" name="Straight Connector 112"/>
              <p:cNvCxnSpPr/>
              <p:nvPr/>
            </p:nvCxnSpPr>
            <p:spPr bwMode="auto">
              <a:xfrm>
                <a:off x="4928445" y="3005608"/>
                <a:ext cx="531315" cy="42840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9" name="Freeform 69"/>
            <p:cNvSpPr>
              <a:spLocks noEditPoints="1"/>
            </p:cNvSpPr>
            <p:nvPr/>
          </p:nvSpPr>
          <p:spPr bwMode="auto">
            <a:xfrm>
              <a:off x="1502111" y="1451560"/>
              <a:ext cx="1088830" cy="947709"/>
            </a:xfrm>
            <a:custGeom>
              <a:avLst/>
              <a:gdLst>
                <a:gd name="T0" fmla="*/ 709 w 709"/>
                <a:gd name="T1" fmla="*/ 304 h 617"/>
                <a:gd name="T2" fmla="*/ 586 w 709"/>
                <a:gd name="T3" fmla="*/ 198 h 617"/>
                <a:gd name="T4" fmla="*/ 586 w 709"/>
                <a:gd name="T5" fmla="*/ 107 h 617"/>
                <a:gd name="T6" fmla="*/ 540 w 709"/>
                <a:gd name="T7" fmla="*/ 61 h 617"/>
                <a:gd name="T8" fmla="*/ 493 w 709"/>
                <a:gd name="T9" fmla="*/ 107 h 617"/>
                <a:gd name="T10" fmla="*/ 493 w 709"/>
                <a:gd name="T11" fmla="*/ 119 h 617"/>
                <a:gd name="T12" fmla="*/ 354 w 709"/>
                <a:gd name="T13" fmla="*/ 0 h 617"/>
                <a:gd name="T14" fmla="*/ 0 w 709"/>
                <a:gd name="T15" fmla="*/ 304 h 617"/>
                <a:gd name="T16" fmla="*/ 60 w 709"/>
                <a:gd name="T17" fmla="*/ 374 h 617"/>
                <a:gd name="T18" fmla="*/ 76 w 709"/>
                <a:gd name="T19" fmla="*/ 360 h 617"/>
                <a:gd name="T20" fmla="*/ 76 w 709"/>
                <a:gd name="T21" fmla="*/ 617 h 617"/>
                <a:gd name="T22" fmla="*/ 632 w 709"/>
                <a:gd name="T23" fmla="*/ 617 h 617"/>
                <a:gd name="T24" fmla="*/ 632 w 709"/>
                <a:gd name="T25" fmla="*/ 360 h 617"/>
                <a:gd name="T26" fmla="*/ 649 w 709"/>
                <a:gd name="T27" fmla="*/ 374 h 617"/>
                <a:gd name="T28" fmla="*/ 709 w 709"/>
                <a:gd name="T29" fmla="*/ 304 h 617"/>
                <a:gd name="T30" fmla="*/ 540 w 709"/>
                <a:gd name="T31" fmla="*/ 524 h 617"/>
                <a:gd name="T32" fmla="*/ 447 w 709"/>
                <a:gd name="T33" fmla="*/ 524 h 617"/>
                <a:gd name="T34" fmla="*/ 447 w 709"/>
                <a:gd name="T35" fmla="*/ 339 h 617"/>
                <a:gd name="T36" fmla="*/ 262 w 709"/>
                <a:gd name="T37" fmla="*/ 339 h 617"/>
                <a:gd name="T38" fmla="*/ 262 w 709"/>
                <a:gd name="T39" fmla="*/ 524 h 617"/>
                <a:gd name="T40" fmla="*/ 169 w 709"/>
                <a:gd name="T41" fmla="*/ 524 h 617"/>
                <a:gd name="T42" fmla="*/ 169 w 709"/>
                <a:gd name="T43" fmla="*/ 281 h 617"/>
                <a:gd name="T44" fmla="*/ 354 w 709"/>
                <a:gd name="T45" fmla="*/ 122 h 617"/>
                <a:gd name="T46" fmla="*/ 540 w 709"/>
                <a:gd name="T47" fmla="*/ 281 h 617"/>
                <a:gd name="T48" fmla="*/ 540 w 709"/>
                <a:gd name="T49" fmla="*/ 524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9" h="617">
                  <a:moveTo>
                    <a:pt x="709" y="304"/>
                  </a:moveTo>
                  <a:cubicBezTo>
                    <a:pt x="586" y="198"/>
                    <a:pt x="586" y="198"/>
                    <a:pt x="586" y="198"/>
                  </a:cubicBezTo>
                  <a:cubicBezTo>
                    <a:pt x="586" y="107"/>
                    <a:pt x="586" y="107"/>
                    <a:pt x="586" y="107"/>
                  </a:cubicBezTo>
                  <a:cubicBezTo>
                    <a:pt x="586" y="81"/>
                    <a:pt x="565" y="61"/>
                    <a:pt x="540" y="61"/>
                  </a:cubicBezTo>
                  <a:cubicBezTo>
                    <a:pt x="514" y="61"/>
                    <a:pt x="493" y="81"/>
                    <a:pt x="493" y="107"/>
                  </a:cubicBezTo>
                  <a:cubicBezTo>
                    <a:pt x="493" y="119"/>
                    <a:pt x="493" y="119"/>
                    <a:pt x="493" y="119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60" y="374"/>
                    <a:pt x="60" y="374"/>
                    <a:pt x="60" y="374"/>
                  </a:cubicBezTo>
                  <a:cubicBezTo>
                    <a:pt x="76" y="360"/>
                    <a:pt x="76" y="360"/>
                    <a:pt x="76" y="360"/>
                  </a:cubicBezTo>
                  <a:cubicBezTo>
                    <a:pt x="76" y="617"/>
                    <a:pt x="76" y="617"/>
                    <a:pt x="76" y="617"/>
                  </a:cubicBezTo>
                  <a:cubicBezTo>
                    <a:pt x="632" y="617"/>
                    <a:pt x="632" y="617"/>
                    <a:pt x="632" y="617"/>
                  </a:cubicBezTo>
                  <a:cubicBezTo>
                    <a:pt x="632" y="360"/>
                    <a:pt x="632" y="360"/>
                    <a:pt x="632" y="360"/>
                  </a:cubicBezTo>
                  <a:cubicBezTo>
                    <a:pt x="649" y="374"/>
                    <a:pt x="649" y="374"/>
                    <a:pt x="649" y="374"/>
                  </a:cubicBezTo>
                  <a:lnTo>
                    <a:pt x="709" y="304"/>
                  </a:lnTo>
                  <a:close/>
                  <a:moveTo>
                    <a:pt x="540" y="524"/>
                  </a:moveTo>
                  <a:cubicBezTo>
                    <a:pt x="447" y="524"/>
                    <a:pt x="447" y="524"/>
                    <a:pt x="447" y="524"/>
                  </a:cubicBezTo>
                  <a:cubicBezTo>
                    <a:pt x="447" y="339"/>
                    <a:pt x="447" y="339"/>
                    <a:pt x="447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2" y="524"/>
                    <a:pt x="262" y="524"/>
                    <a:pt x="262" y="524"/>
                  </a:cubicBezTo>
                  <a:cubicBezTo>
                    <a:pt x="169" y="524"/>
                    <a:pt x="169" y="524"/>
                    <a:pt x="169" y="524"/>
                  </a:cubicBezTo>
                  <a:cubicBezTo>
                    <a:pt x="169" y="281"/>
                    <a:pt x="169" y="281"/>
                    <a:pt x="169" y="281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540" y="281"/>
                    <a:pt x="540" y="281"/>
                    <a:pt x="540" y="281"/>
                  </a:cubicBezTo>
                  <a:lnTo>
                    <a:pt x="540" y="524"/>
                  </a:lnTo>
                  <a:close/>
                </a:path>
              </a:pathLst>
            </a:custGeom>
            <a:solidFill>
              <a:srgbClr val="DB6F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11328" y="3204941"/>
            <a:ext cx="2553119" cy="1629585"/>
            <a:chOff x="411328" y="3204941"/>
            <a:chExt cx="2553119" cy="1629585"/>
          </a:xfrm>
        </p:grpSpPr>
        <p:grpSp>
          <p:nvGrpSpPr>
            <p:cNvPr id="118" name="Group 117"/>
            <p:cNvGrpSpPr/>
            <p:nvPr/>
          </p:nvGrpSpPr>
          <p:grpSpPr>
            <a:xfrm>
              <a:off x="411328" y="3204941"/>
              <a:ext cx="2553119" cy="1629585"/>
              <a:chOff x="1440211" y="3597069"/>
              <a:chExt cx="3069551" cy="1959209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1440211" y="3597069"/>
                <a:ext cx="1959209" cy="1959209"/>
                <a:chOff x="548483" y="1935310"/>
                <a:chExt cx="1091166" cy="1091166"/>
              </a:xfrm>
            </p:grpSpPr>
            <p:sp>
              <p:nvSpPr>
                <p:cNvPr id="123" name="Oval 122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120" name="Straight Connector 119"/>
              <p:cNvCxnSpPr/>
              <p:nvPr/>
            </p:nvCxnSpPr>
            <p:spPr bwMode="auto">
              <a:xfrm>
                <a:off x="3611649" y="4544067"/>
                <a:ext cx="89811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3" name="Freeform 73"/>
            <p:cNvSpPr>
              <a:spLocks noEditPoints="1"/>
            </p:cNvSpPr>
            <p:nvPr/>
          </p:nvSpPr>
          <p:spPr bwMode="auto">
            <a:xfrm>
              <a:off x="651732" y="3627845"/>
              <a:ext cx="1111219" cy="783618"/>
            </a:xfrm>
            <a:custGeom>
              <a:avLst/>
              <a:gdLst>
                <a:gd name="T0" fmla="*/ 1246 w 1359"/>
                <a:gd name="T1" fmla="*/ 215 h 958"/>
                <a:gd name="T2" fmla="*/ 1180 w 1359"/>
                <a:gd name="T3" fmla="*/ 270 h 958"/>
                <a:gd name="T4" fmla="*/ 679 w 1359"/>
                <a:gd name="T5" fmla="*/ 0 h 958"/>
                <a:gd name="T6" fmla="*/ 178 w 1359"/>
                <a:gd name="T7" fmla="*/ 270 h 958"/>
                <a:gd name="T8" fmla="*/ 113 w 1359"/>
                <a:gd name="T9" fmla="*/ 215 h 958"/>
                <a:gd name="T10" fmla="*/ 62 w 1359"/>
                <a:gd name="T11" fmla="*/ 307 h 958"/>
                <a:gd name="T12" fmla="*/ 85 w 1359"/>
                <a:gd name="T13" fmla="*/ 452 h 958"/>
                <a:gd name="T14" fmla="*/ 75 w 1359"/>
                <a:gd name="T15" fmla="*/ 713 h 958"/>
                <a:gd name="T16" fmla="*/ 130 w 1359"/>
                <a:gd name="T17" fmla="*/ 830 h 958"/>
                <a:gd name="T18" fmla="*/ 163 w 1359"/>
                <a:gd name="T19" fmla="*/ 958 h 958"/>
                <a:gd name="T20" fmla="*/ 297 w 1359"/>
                <a:gd name="T21" fmla="*/ 926 h 958"/>
                <a:gd name="T22" fmla="*/ 1061 w 1359"/>
                <a:gd name="T23" fmla="*/ 847 h 958"/>
                <a:gd name="T24" fmla="*/ 1094 w 1359"/>
                <a:gd name="T25" fmla="*/ 958 h 958"/>
                <a:gd name="T26" fmla="*/ 1228 w 1359"/>
                <a:gd name="T27" fmla="*/ 926 h 958"/>
                <a:gd name="T28" fmla="*/ 1237 w 1359"/>
                <a:gd name="T29" fmla="*/ 828 h 958"/>
                <a:gd name="T30" fmla="*/ 1284 w 1359"/>
                <a:gd name="T31" fmla="*/ 491 h 958"/>
                <a:gd name="T32" fmla="*/ 1197 w 1359"/>
                <a:gd name="T33" fmla="*/ 307 h 958"/>
                <a:gd name="T34" fmla="*/ 1328 w 1359"/>
                <a:gd name="T35" fmla="*/ 259 h 958"/>
                <a:gd name="T36" fmla="*/ 305 w 1359"/>
                <a:gd name="T37" fmla="*/ 89 h 958"/>
                <a:gd name="T38" fmla="*/ 679 w 1359"/>
                <a:gd name="T39" fmla="*/ 65 h 958"/>
                <a:gd name="T40" fmla="*/ 1054 w 1359"/>
                <a:gd name="T41" fmla="*/ 89 h 958"/>
                <a:gd name="T42" fmla="*/ 1122 w 1359"/>
                <a:gd name="T43" fmla="*/ 280 h 958"/>
                <a:gd name="T44" fmla="*/ 227 w 1359"/>
                <a:gd name="T45" fmla="*/ 257 h 958"/>
                <a:gd name="T46" fmla="*/ 226 w 1359"/>
                <a:gd name="T47" fmla="*/ 590 h 958"/>
                <a:gd name="T48" fmla="*/ 183 w 1359"/>
                <a:gd name="T49" fmla="*/ 529 h 958"/>
                <a:gd name="T50" fmla="*/ 337 w 1359"/>
                <a:gd name="T51" fmla="*/ 505 h 958"/>
                <a:gd name="T52" fmla="*/ 380 w 1359"/>
                <a:gd name="T53" fmla="*/ 589 h 958"/>
                <a:gd name="T54" fmla="*/ 495 w 1359"/>
                <a:gd name="T55" fmla="*/ 750 h 958"/>
                <a:gd name="T56" fmla="*/ 472 w 1359"/>
                <a:gd name="T57" fmla="*/ 695 h 958"/>
                <a:gd name="T58" fmla="*/ 864 w 1359"/>
                <a:gd name="T59" fmla="*/ 686 h 958"/>
                <a:gd name="T60" fmla="*/ 864 w 1359"/>
                <a:gd name="T61" fmla="*/ 750 h 958"/>
                <a:gd name="T62" fmla="*/ 970 w 1359"/>
                <a:gd name="T63" fmla="*/ 555 h 958"/>
                <a:gd name="T64" fmla="*/ 1132 w 1359"/>
                <a:gd name="T65" fmla="*/ 501 h 958"/>
                <a:gd name="T66" fmla="*/ 1168 w 1359"/>
                <a:gd name="T67" fmla="*/ 569 h 958"/>
                <a:gd name="T68" fmla="*/ 978 w 1359"/>
                <a:gd name="T69" fmla="*/ 589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9" h="958">
                  <a:moveTo>
                    <a:pt x="1328" y="259"/>
                  </a:moveTo>
                  <a:cubicBezTo>
                    <a:pt x="1306" y="225"/>
                    <a:pt x="1246" y="215"/>
                    <a:pt x="1246" y="215"/>
                  </a:cubicBezTo>
                  <a:cubicBezTo>
                    <a:pt x="1203" y="211"/>
                    <a:pt x="1204" y="247"/>
                    <a:pt x="1204" y="247"/>
                  </a:cubicBezTo>
                  <a:cubicBezTo>
                    <a:pt x="1204" y="278"/>
                    <a:pt x="1180" y="270"/>
                    <a:pt x="1180" y="270"/>
                  </a:cubicBezTo>
                  <a:cubicBezTo>
                    <a:pt x="1128" y="144"/>
                    <a:pt x="1053" y="36"/>
                    <a:pt x="1053" y="36"/>
                  </a:cubicBezTo>
                  <a:cubicBezTo>
                    <a:pt x="1043" y="18"/>
                    <a:pt x="886" y="0"/>
                    <a:pt x="679" y="0"/>
                  </a:cubicBezTo>
                  <a:cubicBezTo>
                    <a:pt x="473" y="0"/>
                    <a:pt x="315" y="18"/>
                    <a:pt x="306" y="36"/>
                  </a:cubicBezTo>
                  <a:cubicBezTo>
                    <a:pt x="306" y="36"/>
                    <a:pt x="231" y="144"/>
                    <a:pt x="178" y="270"/>
                  </a:cubicBezTo>
                  <a:cubicBezTo>
                    <a:pt x="178" y="270"/>
                    <a:pt x="155" y="278"/>
                    <a:pt x="155" y="247"/>
                  </a:cubicBezTo>
                  <a:cubicBezTo>
                    <a:pt x="155" y="247"/>
                    <a:pt x="156" y="211"/>
                    <a:pt x="113" y="215"/>
                  </a:cubicBezTo>
                  <a:cubicBezTo>
                    <a:pt x="113" y="215"/>
                    <a:pt x="53" y="225"/>
                    <a:pt x="31" y="259"/>
                  </a:cubicBezTo>
                  <a:cubicBezTo>
                    <a:pt x="31" y="259"/>
                    <a:pt x="0" y="307"/>
                    <a:pt x="62" y="307"/>
                  </a:cubicBezTo>
                  <a:cubicBezTo>
                    <a:pt x="162" y="307"/>
                    <a:pt x="162" y="307"/>
                    <a:pt x="162" y="307"/>
                  </a:cubicBezTo>
                  <a:cubicBezTo>
                    <a:pt x="85" y="452"/>
                    <a:pt x="85" y="452"/>
                    <a:pt x="85" y="452"/>
                  </a:cubicBezTo>
                  <a:cubicBezTo>
                    <a:pt x="85" y="452"/>
                    <a:pt x="76" y="467"/>
                    <a:pt x="75" y="491"/>
                  </a:cubicBezTo>
                  <a:cubicBezTo>
                    <a:pt x="75" y="713"/>
                    <a:pt x="75" y="713"/>
                    <a:pt x="75" y="713"/>
                  </a:cubicBezTo>
                  <a:cubicBezTo>
                    <a:pt x="75" y="713"/>
                    <a:pt x="72" y="812"/>
                    <a:pt x="122" y="828"/>
                  </a:cubicBezTo>
                  <a:cubicBezTo>
                    <a:pt x="122" y="828"/>
                    <a:pt x="125" y="829"/>
                    <a:pt x="130" y="830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0" y="943"/>
                    <a:pt x="145" y="958"/>
                    <a:pt x="163" y="958"/>
                  </a:cubicBezTo>
                  <a:cubicBezTo>
                    <a:pt x="265" y="958"/>
                    <a:pt x="265" y="958"/>
                    <a:pt x="265" y="958"/>
                  </a:cubicBezTo>
                  <a:cubicBezTo>
                    <a:pt x="283" y="958"/>
                    <a:pt x="297" y="943"/>
                    <a:pt x="297" y="926"/>
                  </a:cubicBezTo>
                  <a:cubicBezTo>
                    <a:pt x="297" y="847"/>
                    <a:pt x="297" y="847"/>
                    <a:pt x="297" y="847"/>
                  </a:cubicBezTo>
                  <a:cubicBezTo>
                    <a:pt x="1061" y="847"/>
                    <a:pt x="1061" y="847"/>
                    <a:pt x="1061" y="847"/>
                  </a:cubicBezTo>
                  <a:cubicBezTo>
                    <a:pt x="1061" y="926"/>
                    <a:pt x="1061" y="926"/>
                    <a:pt x="1061" y="926"/>
                  </a:cubicBezTo>
                  <a:cubicBezTo>
                    <a:pt x="1061" y="943"/>
                    <a:pt x="1076" y="958"/>
                    <a:pt x="1094" y="958"/>
                  </a:cubicBezTo>
                  <a:cubicBezTo>
                    <a:pt x="1196" y="958"/>
                    <a:pt x="1196" y="958"/>
                    <a:pt x="1196" y="958"/>
                  </a:cubicBezTo>
                  <a:cubicBezTo>
                    <a:pt x="1214" y="958"/>
                    <a:pt x="1228" y="943"/>
                    <a:pt x="1228" y="926"/>
                  </a:cubicBezTo>
                  <a:cubicBezTo>
                    <a:pt x="1228" y="830"/>
                    <a:pt x="1228" y="830"/>
                    <a:pt x="1228" y="830"/>
                  </a:cubicBezTo>
                  <a:cubicBezTo>
                    <a:pt x="1234" y="829"/>
                    <a:pt x="1237" y="828"/>
                    <a:pt x="1237" y="828"/>
                  </a:cubicBezTo>
                  <a:cubicBezTo>
                    <a:pt x="1287" y="812"/>
                    <a:pt x="1284" y="713"/>
                    <a:pt x="1284" y="713"/>
                  </a:cubicBezTo>
                  <a:cubicBezTo>
                    <a:pt x="1284" y="491"/>
                    <a:pt x="1284" y="491"/>
                    <a:pt x="1284" y="491"/>
                  </a:cubicBezTo>
                  <a:cubicBezTo>
                    <a:pt x="1283" y="467"/>
                    <a:pt x="1274" y="452"/>
                    <a:pt x="1274" y="452"/>
                  </a:cubicBezTo>
                  <a:cubicBezTo>
                    <a:pt x="1197" y="307"/>
                    <a:pt x="1197" y="307"/>
                    <a:pt x="1197" y="307"/>
                  </a:cubicBezTo>
                  <a:cubicBezTo>
                    <a:pt x="1297" y="307"/>
                    <a:pt x="1297" y="307"/>
                    <a:pt x="1297" y="307"/>
                  </a:cubicBezTo>
                  <a:cubicBezTo>
                    <a:pt x="1359" y="307"/>
                    <a:pt x="1328" y="259"/>
                    <a:pt x="1328" y="259"/>
                  </a:cubicBezTo>
                  <a:close/>
                  <a:moveTo>
                    <a:pt x="227" y="257"/>
                  </a:moveTo>
                  <a:cubicBezTo>
                    <a:pt x="305" y="89"/>
                    <a:pt x="305" y="89"/>
                    <a:pt x="305" y="89"/>
                  </a:cubicBezTo>
                  <a:cubicBezTo>
                    <a:pt x="314" y="69"/>
                    <a:pt x="333" y="70"/>
                    <a:pt x="333" y="70"/>
                  </a:cubicBezTo>
                  <a:cubicBezTo>
                    <a:pt x="679" y="65"/>
                    <a:pt x="679" y="65"/>
                    <a:pt x="679" y="65"/>
                  </a:cubicBezTo>
                  <a:cubicBezTo>
                    <a:pt x="1026" y="70"/>
                    <a:pt x="1026" y="70"/>
                    <a:pt x="1026" y="70"/>
                  </a:cubicBezTo>
                  <a:cubicBezTo>
                    <a:pt x="1026" y="70"/>
                    <a:pt x="1045" y="69"/>
                    <a:pt x="1054" y="89"/>
                  </a:cubicBezTo>
                  <a:cubicBezTo>
                    <a:pt x="1132" y="257"/>
                    <a:pt x="1132" y="257"/>
                    <a:pt x="1132" y="257"/>
                  </a:cubicBezTo>
                  <a:cubicBezTo>
                    <a:pt x="1132" y="257"/>
                    <a:pt x="1144" y="280"/>
                    <a:pt x="1122" y="280"/>
                  </a:cubicBezTo>
                  <a:cubicBezTo>
                    <a:pt x="237" y="280"/>
                    <a:pt x="237" y="280"/>
                    <a:pt x="237" y="280"/>
                  </a:cubicBezTo>
                  <a:cubicBezTo>
                    <a:pt x="215" y="280"/>
                    <a:pt x="227" y="257"/>
                    <a:pt x="227" y="257"/>
                  </a:cubicBezTo>
                  <a:close/>
                  <a:moveTo>
                    <a:pt x="380" y="589"/>
                  </a:moveTo>
                  <a:cubicBezTo>
                    <a:pt x="380" y="589"/>
                    <a:pt x="307" y="602"/>
                    <a:pt x="226" y="590"/>
                  </a:cubicBezTo>
                  <a:cubicBezTo>
                    <a:pt x="226" y="590"/>
                    <a:pt x="198" y="586"/>
                    <a:pt x="191" y="569"/>
                  </a:cubicBezTo>
                  <a:cubicBezTo>
                    <a:pt x="191" y="569"/>
                    <a:pt x="183" y="542"/>
                    <a:pt x="183" y="529"/>
                  </a:cubicBezTo>
                  <a:cubicBezTo>
                    <a:pt x="183" y="529"/>
                    <a:pt x="179" y="504"/>
                    <a:pt x="227" y="501"/>
                  </a:cubicBezTo>
                  <a:cubicBezTo>
                    <a:pt x="227" y="501"/>
                    <a:pt x="305" y="496"/>
                    <a:pt x="337" y="505"/>
                  </a:cubicBezTo>
                  <a:cubicBezTo>
                    <a:pt x="337" y="505"/>
                    <a:pt x="373" y="514"/>
                    <a:pt x="389" y="555"/>
                  </a:cubicBezTo>
                  <a:cubicBezTo>
                    <a:pt x="389" y="555"/>
                    <a:pt x="401" y="585"/>
                    <a:pt x="380" y="589"/>
                  </a:cubicBezTo>
                  <a:close/>
                  <a:moveTo>
                    <a:pt x="864" y="750"/>
                  </a:moveTo>
                  <a:cubicBezTo>
                    <a:pt x="495" y="750"/>
                    <a:pt x="495" y="750"/>
                    <a:pt x="495" y="750"/>
                  </a:cubicBezTo>
                  <a:cubicBezTo>
                    <a:pt x="477" y="750"/>
                    <a:pt x="463" y="735"/>
                    <a:pt x="463" y="718"/>
                  </a:cubicBezTo>
                  <a:cubicBezTo>
                    <a:pt x="463" y="709"/>
                    <a:pt x="466" y="701"/>
                    <a:pt x="472" y="695"/>
                  </a:cubicBezTo>
                  <a:cubicBezTo>
                    <a:pt x="478" y="689"/>
                    <a:pt x="486" y="686"/>
                    <a:pt x="495" y="686"/>
                  </a:cubicBezTo>
                  <a:cubicBezTo>
                    <a:pt x="864" y="686"/>
                    <a:pt x="864" y="686"/>
                    <a:pt x="864" y="686"/>
                  </a:cubicBezTo>
                  <a:cubicBezTo>
                    <a:pt x="882" y="686"/>
                    <a:pt x="896" y="700"/>
                    <a:pt x="896" y="718"/>
                  </a:cubicBezTo>
                  <a:cubicBezTo>
                    <a:pt x="896" y="735"/>
                    <a:pt x="882" y="750"/>
                    <a:pt x="864" y="750"/>
                  </a:cubicBezTo>
                  <a:close/>
                  <a:moveTo>
                    <a:pt x="978" y="589"/>
                  </a:moveTo>
                  <a:cubicBezTo>
                    <a:pt x="957" y="585"/>
                    <a:pt x="970" y="555"/>
                    <a:pt x="970" y="555"/>
                  </a:cubicBezTo>
                  <a:cubicBezTo>
                    <a:pt x="986" y="514"/>
                    <a:pt x="1022" y="505"/>
                    <a:pt x="1022" y="505"/>
                  </a:cubicBezTo>
                  <a:cubicBezTo>
                    <a:pt x="1054" y="496"/>
                    <a:pt x="1132" y="501"/>
                    <a:pt x="1132" y="501"/>
                  </a:cubicBezTo>
                  <a:cubicBezTo>
                    <a:pt x="1180" y="504"/>
                    <a:pt x="1176" y="529"/>
                    <a:pt x="1176" y="529"/>
                  </a:cubicBezTo>
                  <a:cubicBezTo>
                    <a:pt x="1175" y="542"/>
                    <a:pt x="1168" y="569"/>
                    <a:pt x="1168" y="569"/>
                  </a:cubicBezTo>
                  <a:cubicBezTo>
                    <a:pt x="1161" y="586"/>
                    <a:pt x="1133" y="590"/>
                    <a:pt x="1133" y="590"/>
                  </a:cubicBezTo>
                  <a:cubicBezTo>
                    <a:pt x="1052" y="602"/>
                    <a:pt x="978" y="589"/>
                    <a:pt x="978" y="5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363622" y="5273675"/>
            <a:ext cx="1998896" cy="1638450"/>
            <a:chOff x="1363622" y="5273675"/>
            <a:chExt cx="1998896" cy="1638450"/>
          </a:xfrm>
        </p:grpSpPr>
        <p:grpSp>
          <p:nvGrpSpPr>
            <p:cNvPr id="125" name="Group 124"/>
            <p:cNvGrpSpPr/>
            <p:nvPr/>
          </p:nvGrpSpPr>
          <p:grpSpPr>
            <a:xfrm>
              <a:off x="1363622" y="5273675"/>
              <a:ext cx="1998896" cy="1638450"/>
              <a:chOff x="3362578" y="5210025"/>
              <a:chExt cx="2403222" cy="196986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3362578" y="5210025"/>
                <a:ext cx="1969867" cy="1969867"/>
                <a:chOff x="548483" y="1935310"/>
                <a:chExt cx="1091166" cy="1091166"/>
              </a:xfrm>
            </p:grpSpPr>
            <p:sp>
              <p:nvSpPr>
                <p:cNvPr id="130" name="Oval 129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127" name="Straight Connector 126"/>
              <p:cNvCxnSpPr/>
              <p:nvPr/>
            </p:nvCxnSpPr>
            <p:spPr bwMode="auto">
              <a:xfrm flipV="1">
                <a:off x="5332445" y="5269720"/>
                <a:ext cx="433355" cy="3690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5" name="Group 76"/>
            <p:cNvGrpSpPr>
              <a:grpSpLocks noChangeAspect="1"/>
            </p:cNvGrpSpPr>
            <p:nvPr/>
          </p:nvGrpSpPr>
          <p:grpSpPr bwMode="auto">
            <a:xfrm flipH="1">
              <a:off x="1502111" y="5768560"/>
              <a:ext cx="1313844" cy="571515"/>
              <a:chOff x="2506" y="1646"/>
              <a:chExt cx="3692" cy="1606"/>
            </a:xfrm>
            <a:solidFill>
              <a:schemeClr val="accent1"/>
            </a:solidFill>
          </p:grpSpPr>
          <p:sp>
            <p:nvSpPr>
              <p:cNvPr id="167" name="Freeform 77"/>
              <p:cNvSpPr>
                <a:spLocks/>
              </p:cNvSpPr>
              <p:nvPr/>
            </p:nvSpPr>
            <p:spPr bwMode="auto">
              <a:xfrm>
                <a:off x="3190" y="2365"/>
                <a:ext cx="381" cy="64"/>
              </a:xfrm>
              <a:custGeom>
                <a:avLst/>
                <a:gdLst>
                  <a:gd name="T0" fmla="*/ 148 w 161"/>
                  <a:gd name="T1" fmla="*/ 14 h 27"/>
                  <a:gd name="T2" fmla="*/ 24 w 161"/>
                  <a:gd name="T3" fmla="*/ 0 h 27"/>
                  <a:gd name="T4" fmla="*/ 0 w 161"/>
                  <a:gd name="T5" fmla="*/ 15 h 27"/>
                  <a:gd name="T6" fmla="*/ 161 w 161"/>
                  <a:gd name="T7" fmla="*/ 27 h 27"/>
                  <a:gd name="T8" fmla="*/ 148 w 161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7">
                    <a:moveTo>
                      <a:pt x="148" y="14"/>
                    </a:moveTo>
                    <a:cubicBezTo>
                      <a:pt x="143" y="11"/>
                      <a:pt x="107" y="6"/>
                      <a:pt x="24" y="0"/>
                    </a:cubicBezTo>
                    <a:cubicBezTo>
                      <a:pt x="14" y="6"/>
                      <a:pt x="6" y="11"/>
                      <a:pt x="0" y="15"/>
                    </a:cubicBezTo>
                    <a:cubicBezTo>
                      <a:pt x="48" y="18"/>
                      <a:pt x="102" y="22"/>
                      <a:pt x="161" y="27"/>
                    </a:cubicBezTo>
                    <a:cubicBezTo>
                      <a:pt x="157" y="20"/>
                      <a:pt x="152" y="16"/>
                      <a:pt x="14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78"/>
              <p:cNvSpPr>
                <a:spLocks/>
              </p:cNvSpPr>
              <p:nvPr/>
            </p:nvSpPr>
            <p:spPr bwMode="auto">
              <a:xfrm>
                <a:off x="3301" y="2325"/>
                <a:ext cx="223" cy="30"/>
              </a:xfrm>
              <a:custGeom>
                <a:avLst/>
                <a:gdLst>
                  <a:gd name="T0" fmla="*/ 90 w 94"/>
                  <a:gd name="T1" fmla="*/ 10 h 13"/>
                  <a:gd name="T2" fmla="*/ 6 w 94"/>
                  <a:gd name="T3" fmla="*/ 0 h 13"/>
                  <a:gd name="T4" fmla="*/ 0 w 94"/>
                  <a:gd name="T5" fmla="*/ 3 h 13"/>
                  <a:gd name="T6" fmla="*/ 94 w 94"/>
                  <a:gd name="T7" fmla="*/ 13 h 13"/>
                  <a:gd name="T8" fmla="*/ 90 w 94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">
                    <a:moveTo>
                      <a:pt x="90" y="10"/>
                    </a:moveTo>
                    <a:cubicBezTo>
                      <a:pt x="86" y="8"/>
                      <a:pt x="61" y="4"/>
                      <a:pt x="6" y="0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45" y="7"/>
                      <a:pt x="76" y="10"/>
                      <a:pt x="94" y="13"/>
                    </a:cubicBezTo>
                    <a:cubicBezTo>
                      <a:pt x="92" y="12"/>
                      <a:pt x="91" y="11"/>
                      <a:pt x="9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79"/>
              <p:cNvSpPr>
                <a:spLocks noEditPoints="1"/>
              </p:cNvSpPr>
              <p:nvPr/>
            </p:nvSpPr>
            <p:spPr bwMode="auto">
              <a:xfrm>
                <a:off x="3370" y="1860"/>
                <a:ext cx="2608" cy="861"/>
              </a:xfrm>
              <a:custGeom>
                <a:avLst/>
                <a:gdLst>
                  <a:gd name="T0" fmla="*/ 101 w 1102"/>
                  <a:gd name="T1" fmla="*/ 236 h 363"/>
                  <a:gd name="T2" fmla="*/ 105 w 1102"/>
                  <a:gd name="T3" fmla="*/ 241 h 363"/>
                  <a:gd name="T4" fmla="*/ 170 w 1102"/>
                  <a:gd name="T5" fmla="*/ 247 h 363"/>
                  <a:gd name="T6" fmla="*/ 983 w 1102"/>
                  <a:gd name="T7" fmla="*/ 363 h 363"/>
                  <a:gd name="T8" fmla="*/ 967 w 1102"/>
                  <a:gd name="T9" fmla="*/ 263 h 363"/>
                  <a:gd name="T10" fmla="*/ 1101 w 1102"/>
                  <a:gd name="T11" fmla="*/ 235 h 363"/>
                  <a:gd name="T12" fmla="*/ 1102 w 1102"/>
                  <a:gd name="T13" fmla="*/ 235 h 363"/>
                  <a:gd name="T14" fmla="*/ 1099 w 1102"/>
                  <a:gd name="T15" fmla="*/ 217 h 363"/>
                  <a:gd name="T16" fmla="*/ 985 w 1102"/>
                  <a:gd name="T17" fmla="*/ 187 h 363"/>
                  <a:gd name="T18" fmla="*/ 990 w 1102"/>
                  <a:gd name="T19" fmla="*/ 188 h 363"/>
                  <a:gd name="T20" fmla="*/ 994 w 1102"/>
                  <a:gd name="T21" fmla="*/ 20 h 363"/>
                  <a:gd name="T22" fmla="*/ 996 w 1102"/>
                  <a:gd name="T23" fmla="*/ 20 h 363"/>
                  <a:gd name="T24" fmla="*/ 994 w 1102"/>
                  <a:gd name="T25" fmla="*/ 18 h 363"/>
                  <a:gd name="T26" fmla="*/ 976 w 1102"/>
                  <a:gd name="T27" fmla="*/ 9 h 363"/>
                  <a:gd name="T28" fmla="*/ 959 w 1102"/>
                  <a:gd name="T29" fmla="*/ 0 h 363"/>
                  <a:gd name="T30" fmla="*/ 958 w 1102"/>
                  <a:gd name="T31" fmla="*/ 0 h 363"/>
                  <a:gd name="T32" fmla="*/ 958 w 1102"/>
                  <a:gd name="T33" fmla="*/ 0 h 363"/>
                  <a:gd name="T34" fmla="*/ 598 w 1102"/>
                  <a:gd name="T35" fmla="*/ 8 h 363"/>
                  <a:gd name="T36" fmla="*/ 598 w 1102"/>
                  <a:gd name="T37" fmla="*/ 7 h 363"/>
                  <a:gd name="T38" fmla="*/ 598 w 1102"/>
                  <a:gd name="T39" fmla="*/ 8 h 363"/>
                  <a:gd name="T40" fmla="*/ 595 w 1102"/>
                  <a:gd name="T41" fmla="*/ 8 h 363"/>
                  <a:gd name="T42" fmla="*/ 597 w 1102"/>
                  <a:gd name="T43" fmla="*/ 9 h 363"/>
                  <a:gd name="T44" fmla="*/ 559 w 1102"/>
                  <a:gd name="T45" fmla="*/ 63 h 363"/>
                  <a:gd name="T46" fmla="*/ 472 w 1102"/>
                  <a:gd name="T47" fmla="*/ 60 h 363"/>
                  <a:gd name="T48" fmla="*/ 439 w 1102"/>
                  <a:gd name="T49" fmla="*/ 60 h 363"/>
                  <a:gd name="T50" fmla="*/ 140 w 1102"/>
                  <a:gd name="T51" fmla="*/ 102 h 363"/>
                  <a:gd name="T52" fmla="*/ 0 w 1102"/>
                  <a:gd name="T53" fmla="*/ 182 h 363"/>
                  <a:gd name="T54" fmla="*/ 68 w 1102"/>
                  <a:gd name="T55" fmla="*/ 193 h 363"/>
                  <a:gd name="T56" fmla="*/ 101 w 1102"/>
                  <a:gd name="T57" fmla="*/ 236 h 363"/>
                  <a:gd name="T58" fmla="*/ 633 w 1102"/>
                  <a:gd name="T59" fmla="*/ 27 h 363"/>
                  <a:gd name="T60" fmla="*/ 944 w 1102"/>
                  <a:gd name="T61" fmla="*/ 21 h 363"/>
                  <a:gd name="T62" fmla="*/ 869 w 1102"/>
                  <a:gd name="T63" fmla="*/ 127 h 363"/>
                  <a:gd name="T64" fmla="*/ 827 w 1102"/>
                  <a:gd name="T65" fmla="*/ 112 h 363"/>
                  <a:gd name="T66" fmla="*/ 633 w 1102"/>
                  <a:gd name="T67" fmla="*/ 70 h 363"/>
                  <a:gd name="T68" fmla="*/ 633 w 1102"/>
                  <a:gd name="T69" fmla="*/ 27 h 363"/>
                  <a:gd name="T70" fmla="*/ 588 w 1102"/>
                  <a:gd name="T71" fmla="*/ 118 h 363"/>
                  <a:gd name="T72" fmla="*/ 738 w 1102"/>
                  <a:gd name="T73" fmla="*/ 151 h 363"/>
                  <a:gd name="T74" fmla="*/ 743 w 1102"/>
                  <a:gd name="T75" fmla="*/ 155 h 363"/>
                  <a:gd name="T76" fmla="*/ 739 w 1102"/>
                  <a:gd name="T77" fmla="*/ 164 h 363"/>
                  <a:gd name="T78" fmla="*/ 462 w 1102"/>
                  <a:gd name="T79" fmla="*/ 175 h 363"/>
                  <a:gd name="T80" fmla="*/ 588 w 1102"/>
                  <a:gd name="T81" fmla="*/ 118 h 363"/>
                  <a:gd name="T82" fmla="*/ 384 w 1102"/>
                  <a:gd name="T83" fmla="*/ 119 h 363"/>
                  <a:gd name="T84" fmla="*/ 485 w 1102"/>
                  <a:gd name="T85" fmla="*/ 120 h 363"/>
                  <a:gd name="T86" fmla="*/ 408 w 1102"/>
                  <a:gd name="T87" fmla="*/ 178 h 363"/>
                  <a:gd name="T88" fmla="*/ 267 w 1102"/>
                  <a:gd name="T89" fmla="*/ 162 h 363"/>
                  <a:gd name="T90" fmla="*/ 318 w 1102"/>
                  <a:gd name="T91" fmla="*/ 120 h 363"/>
                  <a:gd name="T92" fmla="*/ 317 w 1102"/>
                  <a:gd name="T93" fmla="*/ 119 h 363"/>
                  <a:gd name="T94" fmla="*/ 384 w 1102"/>
                  <a:gd name="T95" fmla="*/ 119 h 363"/>
                  <a:gd name="T96" fmla="*/ 253 w 1102"/>
                  <a:gd name="T97" fmla="*/ 120 h 363"/>
                  <a:gd name="T98" fmla="*/ 305 w 1102"/>
                  <a:gd name="T99" fmla="*/ 119 h 363"/>
                  <a:gd name="T100" fmla="*/ 254 w 1102"/>
                  <a:gd name="T101" fmla="*/ 162 h 363"/>
                  <a:gd name="T102" fmla="*/ 190 w 1102"/>
                  <a:gd name="T103" fmla="*/ 159 h 363"/>
                  <a:gd name="T104" fmla="*/ 151 w 1102"/>
                  <a:gd name="T105" fmla="*/ 160 h 363"/>
                  <a:gd name="T106" fmla="*/ 192 w 1102"/>
                  <a:gd name="T107" fmla="*/ 122 h 363"/>
                  <a:gd name="T108" fmla="*/ 253 w 1102"/>
                  <a:gd name="T109" fmla="*/ 120 h 363"/>
                  <a:gd name="T110" fmla="*/ 102 w 1102"/>
                  <a:gd name="T111" fmla="*/ 127 h 363"/>
                  <a:gd name="T112" fmla="*/ 179 w 1102"/>
                  <a:gd name="T113" fmla="*/ 122 h 363"/>
                  <a:gd name="T114" fmla="*/ 138 w 1102"/>
                  <a:gd name="T115" fmla="*/ 161 h 363"/>
                  <a:gd name="T116" fmla="*/ 24 w 1102"/>
                  <a:gd name="T117" fmla="*/ 175 h 363"/>
                  <a:gd name="T118" fmla="*/ 102 w 1102"/>
                  <a:gd name="T119" fmla="*/ 12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2" h="363">
                    <a:moveTo>
                      <a:pt x="101" y="236"/>
                    </a:moveTo>
                    <a:cubicBezTo>
                      <a:pt x="103" y="238"/>
                      <a:pt x="104" y="239"/>
                      <a:pt x="105" y="241"/>
                    </a:cubicBezTo>
                    <a:cubicBezTo>
                      <a:pt x="126" y="243"/>
                      <a:pt x="148" y="245"/>
                      <a:pt x="170" y="247"/>
                    </a:cubicBezTo>
                    <a:cubicBezTo>
                      <a:pt x="387" y="268"/>
                      <a:pt x="786" y="331"/>
                      <a:pt x="983" y="363"/>
                    </a:cubicBezTo>
                    <a:cubicBezTo>
                      <a:pt x="967" y="263"/>
                      <a:pt x="967" y="263"/>
                      <a:pt x="967" y="263"/>
                    </a:cubicBezTo>
                    <a:cubicBezTo>
                      <a:pt x="1101" y="235"/>
                      <a:pt x="1101" y="235"/>
                      <a:pt x="1101" y="235"/>
                    </a:cubicBezTo>
                    <a:cubicBezTo>
                      <a:pt x="1102" y="235"/>
                      <a:pt x="1102" y="235"/>
                      <a:pt x="1102" y="235"/>
                    </a:cubicBezTo>
                    <a:cubicBezTo>
                      <a:pt x="1099" y="217"/>
                      <a:pt x="1099" y="217"/>
                      <a:pt x="1099" y="217"/>
                    </a:cubicBezTo>
                    <a:cubicBezTo>
                      <a:pt x="985" y="187"/>
                      <a:pt x="985" y="187"/>
                      <a:pt x="985" y="187"/>
                    </a:cubicBezTo>
                    <a:cubicBezTo>
                      <a:pt x="990" y="188"/>
                      <a:pt x="990" y="188"/>
                      <a:pt x="990" y="188"/>
                    </a:cubicBezTo>
                    <a:cubicBezTo>
                      <a:pt x="994" y="20"/>
                      <a:pt x="994" y="20"/>
                      <a:pt x="994" y="20"/>
                    </a:cubicBezTo>
                    <a:cubicBezTo>
                      <a:pt x="996" y="20"/>
                      <a:pt x="996" y="20"/>
                      <a:pt x="996" y="20"/>
                    </a:cubicBezTo>
                    <a:cubicBezTo>
                      <a:pt x="994" y="18"/>
                      <a:pt x="994" y="18"/>
                      <a:pt x="994" y="18"/>
                    </a:cubicBezTo>
                    <a:cubicBezTo>
                      <a:pt x="976" y="9"/>
                      <a:pt x="976" y="9"/>
                      <a:pt x="976" y="9"/>
                    </a:cubicBezTo>
                    <a:cubicBezTo>
                      <a:pt x="959" y="0"/>
                      <a:pt x="959" y="0"/>
                      <a:pt x="959" y="0"/>
                    </a:cubicBezTo>
                    <a:cubicBezTo>
                      <a:pt x="958" y="0"/>
                      <a:pt x="958" y="0"/>
                      <a:pt x="958" y="0"/>
                    </a:cubicBezTo>
                    <a:cubicBezTo>
                      <a:pt x="958" y="0"/>
                      <a:pt x="958" y="0"/>
                      <a:pt x="958" y="0"/>
                    </a:cubicBezTo>
                    <a:cubicBezTo>
                      <a:pt x="598" y="8"/>
                      <a:pt x="598" y="8"/>
                      <a:pt x="598" y="8"/>
                    </a:cubicBezTo>
                    <a:cubicBezTo>
                      <a:pt x="598" y="7"/>
                      <a:pt x="598" y="7"/>
                      <a:pt x="598" y="7"/>
                    </a:cubicBezTo>
                    <a:cubicBezTo>
                      <a:pt x="598" y="8"/>
                      <a:pt x="598" y="8"/>
                      <a:pt x="598" y="8"/>
                    </a:cubicBezTo>
                    <a:cubicBezTo>
                      <a:pt x="595" y="8"/>
                      <a:pt x="595" y="8"/>
                      <a:pt x="595" y="8"/>
                    </a:cubicBezTo>
                    <a:cubicBezTo>
                      <a:pt x="597" y="9"/>
                      <a:pt x="597" y="9"/>
                      <a:pt x="597" y="9"/>
                    </a:cubicBezTo>
                    <a:cubicBezTo>
                      <a:pt x="559" y="63"/>
                      <a:pt x="559" y="63"/>
                      <a:pt x="559" y="63"/>
                    </a:cubicBezTo>
                    <a:cubicBezTo>
                      <a:pt x="531" y="61"/>
                      <a:pt x="502" y="60"/>
                      <a:pt x="472" y="60"/>
                    </a:cubicBezTo>
                    <a:cubicBezTo>
                      <a:pt x="461" y="60"/>
                      <a:pt x="450" y="60"/>
                      <a:pt x="439" y="60"/>
                    </a:cubicBezTo>
                    <a:cubicBezTo>
                      <a:pt x="309" y="63"/>
                      <a:pt x="163" y="90"/>
                      <a:pt x="140" y="102"/>
                    </a:cubicBezTo>
                    <a:cubicBezTo>
                      <a:pt x="111" y="116"/>
                      <a:pt x="52" y="151"/>
                      <a:pt x="0" y="182"/>
                    </a:cubicBezTo>
                    <a:cubicBezTo>
                      <a:pt x="39" y="186"/>
                      <a:pt x="62" y="189"/>
                      <a:pt x="68" y="193"/>
                    </a:cubicBezTo>
                    <a:cubicBezTo>
                      <a:pt x="83" y="201"/>
                      <a:pt x="94" y="220"/>
                      <a:pt x="101" y="236"/>
                    </a:cubicBezTo>
                    <a:close/>
                    <a:moveTo>
                      <a:pt x="633" y="27"/>
                    </a:moveTo>
                    <a:cubicBezTo>
                      <a:pt x="944" y="21"/>
                      <a:pt x="944" y="21"/>
                      <a:pt x="944" y="21"/>
                    </a:cubicBezTo>
                    <a:cubicBezTo>
                      <a:pt x="869" y="127"/>
                      <a:pt x="869" y="127"/>
                      <a:pt x="869" y="127"/>
                    </a:cubicBezTo>
                    <a:cubicBezTo>
                      <a:pt x="856" y="122"/>
                      <a:pt x="842" y="117"/>
                      <a:pt x="827" y="112"/>
                    </a:cubicBezTo>
                    <a:cubicBezTo>
                      <a:pt x="781" y="97"/>
                      <a:pt x="715" y="80"/>
                      <a:pt x="633" y="70"/>
                    </a:cubicBezTo>
                    <a:lnTo>
                      <a:pt x="633" y="27"/>
                    </a:lnTo>
                    <a:close/>
                    <a:moveTo>
                      <a:pt x="588" y="118"/>
                    </a:moveTo>
                    <a:cubicBezTo>
                      <a:pt x="631" y="118"/>
                      <a:pt x="682" y="129"/>
                      <a:pt x="738" y="151"/>
                    </a:cubicBezTo>
                    <a:cubicBezTo>
                      <a:pt x="741" y="151"/>
                      <a:pt x="742" y="153"/>
                      <a:pt x="743" y="155"/>
                    </a:cubicBezTo>
                    <a:cubicBezTo>
                      <a:pt x="744" y="158"/>
                      <a:pt x="740" y="163"/>
                      <a:pt x="739" y="164"/>
                    </a:cubicBezTo>
                    <a:cubicBezTo>
                      <a:pt x="462" y="175"/>
                      <a:pt x="462" y="175"/>
                      <a:pt x="462" y="175"/>
                    </a:cubicBezTo>
                    <a:cubicBezTo>
                      <a:pt x="467" y="166"/>
                      <a:pt x="498" y="118"/>
                      <a:pt x="588" y="118"/>
                    </a:cubicBezTo>
                    <a:close/>
                    <a:moveTo>
                      <a:pt x="384" y="119"/>
                    </a:moveTo>
                    <a:cubicBezTo>
                      <a:pt x="442" y="119"/>
                      <a:pt x="476" y="120"/>
                      <a:pt x="485" y="120"/>
                    </a:cubicBezTo>
                    <a:cubicBezTo>
                      <a:pt x="408" y="178"/>
                      <a:pt x="408" y="178"/>
                      <a:pt x="408" y="178"/>
                    </a:cubicBezTo>
                    <a:cubicBezTo>
                      <a:pt x="403" y="177"/>
                      <a:pt x="339" y="167"/>
                      <a:pt x="267" y="162"/>
                    </a:cubicBezTo>
                    <a:cubicBezTo>
                      <a:pt x="318" y="120"/>
                      <a:pt x="318" y="120"/>
                      <a:pt x="318" y="120"/>
                    </a:cubicBezTo>
                    <a:cubicBezTo>
                      <a:pt x="317" y="119"/>
                      <a:pt x="317" y="119"/>
                      <a:pt x="317" y="119"/>
                    </a:cubicBezTo>
                    <a:cubicBezTo>
                      <a:pt x="341" y="119"/>
                      <a:pt x="363" y="119"/>
                      <a:pt x="384" y="119"/>
                    </a:cubicBezTo>
                    <a:close/>
                    <a:moveTo>
                      <a:pt x="253" y="120"/>
                    </a:moveTo>
                    <a:cubicBezTo>
                      <a:pt x="271" y="120"/>
                      <a:pt x="288" y="119"/>
                      <a:pt x="305" y="119"/>
                    </a:cubicBezTo>
                    <a:cubicBezTo>
                      <a:pt x="254" y="162"/>
                      <a:pt x="254" y="162"/>
                      <a:pt x="254" y="162"/>
                    </a:cubicBezTo>
                    <a:cubicBezTo>
                      <a:pt x="233" y="160"/>
                      <a:pt x="211" y="159"/>
                      <a:pt x="190" y="159"/>
                    </a:cubicBezTo>
                    <a:cubicBezTo>
                      <a:pt x="176" y="159"/>
                      <a:pt x="163" y="160"/>
                      <a:pt x="151" y="160"/>
                    </a:cubicBezTo>
                    <a:cubicBezTo>
                      <a:pt x="192" y="122"/>
                      <a:pt x="192" y="122"/>
                      <a:pt x="192" y="122"/>
                    </a:cubicBezTo>
                    <a:cubicBezTo>
                      <a:pt x="210" y="121"/>
                      <a:pt x="230" y="120"/>
                      <a:pt x="253" y="120"/>
                    </a:cubicBezTo>
                    <a:close/>
                    <a:moveTo>
                      <a:pt x="102" y="127"/>
                    </a:moveTo>
                    <a:cubicBezTo>
                      <a:pt x="105" y="127"/>
                      <a:pt x="132" y="124"/>
                      <a:pt x="179" y="122"/>
                    </a:cubicBezTo>
                    <a:cubicBezTo>
                      <a:pt x="138" y="161"/>
                      <a:pt x="138" y="161"/>
                      <a:pt x="138" y="161"/>
                    </a:cubicBezTo>
                    <a:cubicBezTo>
                      <a:pt x="80" y="164"/>
                      <a:pt x="38" y="172"/>
                      <a:pt x="24" y="175"/>
                    </a:cubicBezTo>
                    <a:lnTo>
                      <a:pt x="102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80"/>
              <p:cNvSpPr>
                <a:spLocks/>
              </p:cNvSpPr>
              <p:nvPr/>
            </p:nvSpPr>
            <p:spPr bwMode="auto">
              <a:xfrm>
                <a:off x="5488" y="1646"/>
                <a:ext cx="149" cy="190"/>
              </a:xfrm>
              <a:custGeom>
                <a:avLst/>
                <a:gdLst>
                  <a:gd name="T0" fmla="*/ 63 w 63"/>
                  <a:gd name="T1" fmla="*/ 16 h 80"/>
                  <a:gd name="T2" fmla="*/ 63 w 63"/>
                  <a:gd name="T3" fmla="*/ 16 h 80"/>
                  <a:gd name="T4" fmla="*/ 49 w 63"/>
                  <a:gd name="T5" fmla="*/ 4 h 80"/>
                  <a:gd name="T6" fmla="*/ 32 w 63"/>
                  <a:gd name="T7" fmla="*/ 0 h 80"/>
                  <a:gd name="T8" fmla="*/ 14 w 63"/>
                  <a:gd name="T9" fmla="*/ 4 h 80"/>
                  <a:gd name="T10" fmla="*/ 0 w 63"/>
                  <a:gd name="T11" fmla="*/ 16 h 80"/>
                  <a:gd name="T12" fmla="*/ 0 w 63"/>
                  <a:gd name="T13" fmla="*/ 16 h 80"/>
                  <a:gd name="T14" fmla="*/ 0 w 63"/>
                  <a:gd name="T15" fmla="*/ 80 h 80"/>
                  <a:gd name="T16" fmla="*/ 63 w 63"/>
                  <a:gd name="T17" fmla="*/ 80 h 80"/>
                  <a:gd name="T18" fmla="*/ 63 w 63"/>
                  <a:gd name="T19" fmla="*/ 1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80">
                    <a:moveTo>
                      <a:pt x="63" y="16"/>
                    </a:moveTo>
                    <a:cubicBezTo>
                      <a:pt x="63" y="16"/>
                      <a:pt x="63" y="16"/>
                      <a:pt x="63" y="16"/>
                    </a:cubicBezTo>
                    <a:cubicBezTo>
                      <a:pt x="59" y="11"/>
                      <a:pt x="54" y="7"/>
                      <a:pt x="49" y="4"/>
                    </a:cubicBezTo>
                    <a:cubicBezTo>
                      <a:pt x="44" y="1"/>
                      <a:pt x="38" y="0"/>
                      <a:pt x="32" y="0"/>
                    </a:cubicBezTo>
                    <a:cubicBezTo>
                      <a:pt x="26" y="0"/>
                      <a:pt x="20" y="1"/>
                      <a:pt x="14" y="4"/>
                    </a:cubicBezTo>
                    <a:cubicBezTo>
                      <a:pt x="9" y="7"/>
                      <a:pt x="4" y="11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63" y="80"/>
                      <a:pt x="63" y="80"/>
                      <a:pt x="63" y="80"/>
                    </a:cubicBezTo>
                    <a:lnTo>
                      <a:pt x="6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81"/>
              <p:cNvSpPr>
                <a:spLocks/>
              </p:cNvSpPr>
              <p:nvPr/>
            </p:nvSpPr>
            <p:spPr bwMode="auto">
              <a:xfrm>
                <a:off x="4870" y="1670"/>
                <a:ext cx="147" cy="192"/>
              </a:xfrm>
              <a:custGeom>
                <a:avLst/>
                <a:gdLst>
                  <a:gd name="T0" fmla="*/ 62 w 62"/>
                  <a:gd name="T1" fmla="*/ 17 h 81"/>
                  <a:gd name="T2" fmla="*/ 62 w 62"/>
                  <a:gd name="T3" fmla="*/ 17 h 81"/>
                  <a:gd name="T4" fmla="*/ 48 w 62"/>
                  <a:gd name="T5" fmla="*/ 4 h 81"/>
                  <a:gd name="T6" fmla="*/ 31 w 62"/>
                  <a:gd name="T7" fmla="*/ 0 h 81"/>
                  <a:gd name="T8" fmla="*/ 14 w 62"/>
                  <a:gd name="T9" fmla="*/ 4 h 81"/>
                  <a:gd name="T10" fmla="*/ 0 w 62"/>
                  <a:gd name="T11" fmla="*/ 17 h 81"/>
                  <a:gd name="T12" fmla="*/ 0 w 62"/>
                  <a:gd name="T13" fmla="*/ 17 h 81"/>
                  <a:gd name="T14" fmla="*/ 0 w 62"/>
                  <a:gd name="T15" fmla="*/ 81 h 81"/>
                  <a:gd name="T16" fmla="*/ 62 w 62"/>
                  <a:gd name="T17" fmla="*/ 81 h 81"/>
                  <a:gd name="T18" fmla="*/ 62 w 62"/>
                  <a:gd name="T19" fmla="*/ 1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81">
                    <a:moveTo>
                      <a:pt x="62" y="17"/>
                    </a:moveTo>
                    <a:cubicBezTo>
                      <a:pt x="62" y="17"/>
                      <a:pt x="62" y="17"/>
                      <a:pt x="62" y="17"/>
                    </a:cubicBezTo>
                    <a:cubicBezTo>
                      <a:pt x="59" y="11"/>
                      <a:pt x="54" y="7"/>
                      <a:pt x="48" y="4"/>
                    </a:cubicBezTo>
                    <a:cubicBezTo>
                      <a:pt x="43" y="1"/>
                      <a:pt x="37" y="0"/>
                      <a:pt x="31" y="0"/>
                    </a:cubicBezTo>
                    <a:cubicBezTo>
                      <a:pt x="25" y="0"/>
                      <a:pt x="19" y="1"/>
                      <a:pt x="14" y="4"/>
                    </a:cubicBezTo>
                    <a:cubicBezTo>
                      <a:pt x="8" y="7"/>
                      <a:pt x="3" y="11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62" y="81"/>
                      <a:pt x="62" y="81"/>
                      <a:pt x="62" y="81"/>
                    </a:cubicBezTo>
                    <a:lnTo>
                      <a:pt x="6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82"/>
              <p:cNvSpPr>
                <a:spLocks noEditPoints="1"/>
              </p:cNvSpPr>
              <p:nvPr/>
            </p:nvSpPr>
            <p:spPr bwMode="auto">
              <a:xfrm>
                <a:off x="2563" y="2270"/>
                <a:ext cx="1041" cy="161"/>
              </a:xfrm>
              <a:custGeom>
                <a:avLst/>
                <a:gdLst>
                  <a:gd name="T0" fmla="*/ 5 w 440"/>
                  <a:gd name="T1" fmla="*/ 42 h 68"/>
                  <a:gd name="T2" fmla="*/ 44 w 440"/>
                  <a:gd name="T3" fmla="*/ 25 h 68"/>
                  <a:gd name="T4" fmla="*/ 55 w 440"/>
                  <a:gd name="T5" fmla="*/ 25 h 68"/>
                  <a:gd name="T6" fmla="*/ 415 w 440"/>
                  <a:gd name="T7" fmla="*/ 49 h 68"/>
                  <a:gd name="T8" fmla="*/ 433 w 440"/>
                  <a:gd name="T9" fmla="*/ 67 h 68"/>
                  <a:gd name="T10" fmla="*/ 440 w 440"/>
                  <a:gd name="T11" fmla="*/ 68 h 68"/>
                  <a:gd name="T12" fmla="*/ 438 w 440"/>
                  <a:gd name="T13" fmla="*/ 65 h 68"/>
                  <a:gd name="T14" fmla="*/ 407 w 440"/>
                  <a:gd name="T15" fmla="*/ 24 h 68"/>
                  <a:gd name="T16" fmla="*/ 51 w 440"/>
                  <a:gd name="T17" fmla="*/ 0 h 68"/>
                  <a:gd name="T18" fmla="*/ 43 w 440"/>
                  <a:gd name="T19" fmla="*/ 0 h 68"/>
                  <a:gd name="T20" fmla="*/ 1 w 440"/>
                  <a:gd name="T21" fmla="*/ 20 h 68"/>
                  <a:gd name="T22" fmla="*/ 0 w 440"/>
                  <a:gd name="T23" fmla="*/ 20 h 68"/>
                  <a:gd name="T24" fmla="*/ 0 w 440"/>
                  <a:gd name="T25" fmla="*/ 41 h 68"/>
                  <a:gd name="T26" fmla="*/ 0 w 440"/>
                  <a:gd name="T27" fmla="*/ 53 h 68"/>
                  <a:gd name="T28" fmla="*/ 5 w 440"/>
                  <a:gd name="T29" fmla="*/ 52 h 68"/>
                  <a:gd name="T30" fmla="*/ 5 w 440"/>
                  <a:gd name="T31" fmla="*/ 42 h 68"/>
                  <a:gd name="T32" fmla="*/ 5 w 440"/>
                  <a:gd name="T33" fmla="*/ 22 h 68"/>
                  <a:gd name="T34" fmla="*/ 43 w 440"/>
                  <a:gd name="T35" fmla="*/ 5 h 68"/>
                  <a:gd name="T36" fmla="*/ 53 w 440"/>
                  <a:gd name="T37" fmla="*/ 5 h 68"/>
                  <a:gd name="T38" fmla="*/ 404 w 440"/>
                  <a:gd name="T39" fmla="*/ 29 h 68"/>
                  <a:gd name="T40" fmla="*/ 422 w 440"/>
                  <a:gd name="T41" fmla="*/ 47 h 68"/>
                  <a:gd name="T42" fmla="*/ 418 w 440"/>
                  <a:gd name="T43" fmla="*/ 44 h 68"/>
                  <a:gd name="T44" fmla="*/ 52 w 440"/>
                  <a:gd name="T45" fmla="*/ 19 h 68"/>
                  <a:gd name="T46" fmla="*/ 44 w 440"/>
                  <a:gd name="T47" fmla="*/ 19 h 68"/>
                  <a:gd name="T48" fmla="*/ 5 w 440"/>
                  <a:gd name="T49" fmla="*/ 35 h 68"/>
                  <a:gd name="T50" fmla="*/ 5 w 440"/>
                  <a:gd name="T51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0" h="68">
                    <a:moveTo>
                      <a:pt x="5" y="42"/>
                    </a:moveTo>
                    <a:cubicBezTo>
                      <a:pt x="8" y="39"/>
                      <a:pt x="19" y="26"/>
                      <a:pt x="44" y="25"/>
                    </a:cubicBezTo>
                    <a:cubicBezTo>
                      <a:pt x="47" y="25"/>
                      <a:pt x="51" y="25"/>
                      <a:pt x="55" y="25"/>
                    </a:cubicBezTo>
                    <a:cubicBezTo>
                      <a:pt x="126" y="25"/>
                      <a:pt x="397" y="39"/>
                      <a:pt x="415" y="49"/>
                    </a:cubicBezTo>
                    <a:cubicBezTo>
                      <a:pt x="422" y="53"/>
                      <a:pt x="428" y="60"/>
                      <a:pt x="433" y="67"/>
                    </a:cubicBezTo>
                    <a:cubicBezTo>
                      <a:pt x="435" y="67"/>
                      <a:pt x="437" y="68"/>
                      <a:pt x="440" y="68"/>
                    </a:cubicBezTo>
                    <a:cubicBezTo>
                      <a:pt x="439" y="67"/>
                      <a:pt x="438" y="66"/>
                      <a:pt x="438" y="65"/>
                    </a:cubicBezTo>
                    <a:cubicBezTo>
                      <a:pt x="432" y="52"/>
                      <a:pt x="420" y="32"/>
                      <a:pt x="407" y="24"/>
                    </a:cubicBezTo>
                    <a:cubicBezTo>
                      <a:pt x="386" y="13"/>
                      <a:pt x="112" y="0"/>
                      <a:pt x="51" y="0"/>
                    </a:cubicBezTo>
                    <a:cubicBezTo>
                      <a:pt x="48" y="0"/>
                      <a:pt x="45" y="0"/>
                      <a:pt x="43" y="0"/>
                    </a:cubicBezTo>
                    <a:cubicBezTo>
                      <a:pt x="13" y="1"/>
                      <a:pt x="1" y="1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2"/>
                      <a:pt x="4" y="52"/>
                      <a:pt x="5" y="52"/>
                    </a:cubicBezTo>
                    <a:lnTo>
                      <a:pt x="5" y="42"/>
                    </a:lnTo>
                    <a:close/>
                    <a:moveTo>
                      <a:pt x="5" y="22"/>
                    </a:moveTo>
                    <a:cubicBezTo>
                      <a:pt x="8" y="19"/>
                      <a:pt x="18" y="6"/>
                      <a:pt x="43" y="5"/>
                    </a:cubicBezTo>
                    <a:cubicBezTo>
                      <a:pt x="46" y="5"/>
                      <a:pt x="49" y="5"/>
                      <a:pt x="53" y="5"/>
                    </a:cubicBezTo>
                    <a:cubicBezTo>
                      <a:pt x="122" y="5"/>
                      <a:pt x="386" y="19"/>
                      <a:pt x="404" y="29"/>
                    </a:cubicBezTo>
                    <a:cubicBezTo>
                      <a:pt x="411" y="32"/>
                      <a:pt x="417" y="40"/>
                      <a:pt x="422" y="47"/>
                    </a:cubicBezTo>
                    <a:cubicBezTo>
                      <a:pt x="421" y="46"/>
                      <a:pt x="419" y="45"/>
                      <a:pt x="418" y="44"/>
                    </a:cubicBezTo>
                    <a:cubicBezTo>
                      <a:pt x="397" y="33"/>
                      <a:pt x="115" y="19"/>
                      <a:pt x="52" y="19"/>
                    </a:cubicBezTo>
                    <a:cubicBezTo>
                      <a:pt x="49" y="19"/>
                      <a:pt x="46" y="19"/>
                      <a:pt x="44" y="19"/>
                    </a:cubicBezTo>
                    <a:cubicBezTo>
                      <a:pt x="24" y="20"/>
                      <a:pt x="11" y="29"/>
                      <a:pt x="5" y="35"/>
                    </a:cubicBezTo>
                    <a:lnTo>
                      <a:pt x="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83"/>
              <p:cNvSpPr>
                <a:spLocks/>
              </p:cNvSpPr>
              <p:nvPr/>
            </p:nvSpPr>
            <p:spPr bwMode="auto">
              <a:xfrm>
                <a:off x="5083" y="1687"/>
                <a:ext cx="341" cy="166"/>
              </a:xfrm>
              <a:custGeom>
                <a:avLst/>
                <a:gdLst>
                  <a:gd name="T0" fmla="*/ 67 w 144"/>
                  <a:gd name="T1" fmla="*/ 26 h 70"/>
                  <a:gd name="T2" fmla="*/ 62 w 144"/>
                  <a:gd name="T3" fmla="*/ 28 h 70"/>
                  <a:gd name="T4" fmla="*/ 54 w 144"/>
                  <a:gd name="T5" fmla="*/ 35 h 70"/>
                  <a:gd name="T6" fmla="*/ 54 w 144"/>
                  <a:gd name="T7" fmla="*/ 35 h 70"/>
                  <a:gd name="T8" fmla="*/ 54 w 144"/>
                  <a:gd name="T9" fmla="*/ 70 h 70"/>
                  <a:gd name="T10" fmla="*/ 89 w 144"/>
                  <a:gd name="T11" fmla="*/ 70 h 70"/>
                  <a:gd name="T12" fmla="*/ 89 w 144"/>
                  <a:gd name="T13" fmla="*/ 35 h 70"/>
                  <a:gd name="T14" fmla="*/ 89 w 144"/>
                  <a:gd name="T15" fmla="*/ 35 h 70"/>
                  <a:gd name="T16" fmla="*/ 81 w 144"/>
                  <a:gd name="T17" fmla="*/ 28 h 70"/>
                  <a:gd name="T18" fmla="*/ 77 w 144"/>
                  <a:gd name="T19" fmla="*/ 26 h 70"/>
                  <a:gd name="T20" fmla="*/ 77 w 144"/>
                  <a:gd name="T21" fmla="*/ 20 h 70"/>
                  <a:gd name="T22" fmla="*/ 143 w 144"/>
                  <a:gd name="T23" fmla="*/ 27 h 70"/>
                  <a:gd name="T24" fmla="*/ 144 w 144"/>
                  <a:gd name="T25" fmla="*/ 17 h 70"/>
                  <a:gd name="T26" fmla="*/ 1 w 144"/>
                  <a:gd name="T27" fmla="*/ 0 h 70"/>
                  <a:gd name="T28" fmla="*/ 0 w 144"/>
                  <a:gd name="T29" fmla="*/ 11 h 70"/>
                  <a:gd name="T30" fmla="*/ 67 w 144"/>
                  <a:gd name="T31" fmla="*/ 18 h 70"/>
                  <a:gd name="T32" fmla="*/ 67 w 144"/>
                  <a:gd name="T3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70">
                    <a:moveTo>
                      <a:pt x="67" y="26"/>
                    </a:moveTo>
                    <a:cubicBezTo>
                      <a:pt x="65" y="26"/>
                      <a:pt x="64" y="27"/>
                      <a:pt x="62" y="28"/>
                    </a:cubicBezTo>
                    <a:cubicBezTo>
                      <a:pt x="59" y="29"/>
                      <a:pt x="56" y="32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7" y="32"/>
                      <a:pt x="84" y="29"/>
                      <a:pt x="81" y="28"/>
                    </a:cubicBezTo>
                    <a:cubicBezTo>
                      <a:pt x="80" y="27"/>
                      <a:pt x="78" y="26"/>
                      <a:pt x="77" y="26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44" y="17"/>
                      <a:pt x="144" y="17"/>
                      <a:pt x="144" y="1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7" y="18"/>
                      <a:pt x="67" y="18"/>
                      <a:pt x="67" y="18"/>
                    </a:cubicBezTo>
                    <a:lnTo>
                      <a:pt x="67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84"/>
              <p:cNvSpPr>
                <a:spLocks noEditPoints="1"/>
              </p:cNvSpPr>
              <p:nvPr/>
            </p:nvSpPr>
            <p:spPr bwMode="auto">
              <a:xfrm>
                <a:off x="2506" y="2396"/>
                <a:ext cx="3692" cy="856"/>
              </a:xfrm>
              <a:custGeom>
                <a:avLst/>
                <a:gdLst>
                  <a:gd name="T0" fmla="*/ 1535 w 1560"/>
                  <a:gd name="T1" fmla="*/ 271 h 361"/>
                  <a:gd name="T2" fmla="*/ 1492 w 1560"/>
                  <a:gd name="T3" fmla="*/ 264 h 361"/>
                  <a:gd name="T4" fmla="*/ 535 w 1560"/>
                  <a:gd name="T5" fmla="*/ 26 h 361"/>
                  <a:gd name="T6" fmla="*/ 1 w 1560"/>
                  <a:gd name="T7" fmla="*/ 13 h 361"/>
                  <a:gd name="T8" fmla="*/ 61 w 1560"/>
                  <a:gd name="T9" fmla="*/ 116 h 361"/>
                  <a:gd name="T10" fmla="*/ 194 w 1560"/>
                  <a:gd name="T11" fmla="*/ 361 h 361"/>
                  <a:gd name="T12" fmla="*/ 1518 w 1560"/>
                  <a:gd name="T13" fmla="*/ 356 h 361"/>
                  <a:gd name="T14" fmla="*/ 620 w 1560"/>
                  <a:gd name="T15" fmla="*/ 183 h 361"/>
                  <a:gd name="T16" fmla="*/ 611 w 1560"/>
                  <a:gd name="T17" fmla="*/ 184 h 361"/>
                  <a:gd name="T18" fmla="*/ 598 w 1560"/>
                  <a:gd name="T19" fmla="*/ 162 h 361"/>
                  <a:gd name="T20" fmla="*/ 619 w 1560"/>
                  <a:gd name="T21" fmla="*/ 148 h 361"/>
                  <a:gd name="T22" fmla="*/ 632 w 1560"/>
                  <a:gd name="T23" fmla="*/ 161 h 361"/>
                  <a:gd name="T24" fmla="*/ 620 w 1560"/>
                  <a:gd name="T25" fmla="*/ 183 h 361"/>
                  <a:gd name="T26" fmla="*/ 738 w 1560"/>
                  <a:gd name="T27" fmla="*/ 195 h 361"/>
                  <a:gd name="T28" fmla="*/ 729 w 1560"/>
                  <a:gd name="T29" fmla="*/ 196 h 361"/>
                  <a:gd name="T30" fmla="*/ 716 w 1560"/>
                  <a:gd name="T31" fmla="*/ 174 h 361"/>
                  <a:gd name="T32" fmla="*/ 728 w 1560"/>
                  <a:gd name="T33" fmla="*/ 161 h 361"/>
                  <a:gd name="T34" fmla="*/ 737 w 1560"/>
                  <a:gd name="T35" fmla="*/ 161 h 361"/>
                  <a:gd name="T36" fmla="*/ 750 w 1560"/>
                  <a:gd name="T37" fmla="*/ 182 h 361"/>
                  <a:gd name="T38" fmla="*/ 856 w 1560"/>
                  <a:gd name="T39" fmla="*/ 208 h 361"/>
                  <a:gd name="T40" fmla="*/ 847 w 1560"/>
                  <a:gd name="T41" fmla="*/ 208 h 361"/>
                  <a:gd name="T42" fmla="*/ 834 w 1560"/>
                  <a:gd name="T43" fmla="*/ 186 h 361"/>
                  <a:gd name="T44" fmla="*/ 855 w 1560"/>
                  <a:gd name="T45" fmla="*/ 173 h 361"/>
                  <a:gd name="T46" fmla="*/ 868 w 1560"/>
                  <a:gd name="T47" fmla="*/ 185 h 361"/>
                  <a:gd name="T48" fmla="*/ 856 w 1560"/>
                  <a:gd name="T49" fmla="*/ 208 h 361"/>
                  <a:gd name="T50" fmla="*/ 973 w 1560"/>
                  <a:gd name="T51" fmla="*/ 220 h 361"/>
                  <a:gd name="T52" fmla="*/ 964 w 1560"/>
                  <a:gd name="T53" fmla="*/ 220 h 361"/>
                  <a:gd name="T54" fmla="*/ 952 w 1560"/>
                  <a:gd name="T55" fmla="*/ 198 h 361"/>
                  <a:gd name="T56" fmla="*/ 964 w 1560"/>
                  <a:gd name="T57" fmla="*/ 185 h 361"/>
                  <a:gd name="T58" fmla="*/ 973 w 1560"/>
                  <a:gd name="T59" fmla="*/ 185 h 361"/>
                  <a:gd name="T60" fmla="*/ 986 w 1560"/>
                  <a:gd name="T61" fmla="*/ 207 h 361"/>
                  <a:gd name="T62" fmla="*/ 1091 w 1560"/>
                  <a:gd name="T63" fmla="*/ 232 h 361"/>
                  <a:gd name="T64" fmla="*/ 1082 w 1560"/>
                  <a:gd name="T65" fmla="*/ 232 h 361"/>
                  <a:gd name="T66" fmla="*/ 1069 w 1560"/>
                  <a:gd name="T67" fmla="*/ 210 h 361"/>
                  <a:gd name="T68" fmla="*/ 1090 w 1560"/>
                  <a:gd name="T69" fmla="*/ 197 h 361"/>
                  <a:gd name="T70" fmla="*/ 1103 w 1560"/>
                  <a:gd name="T71" fmla="*/ 210 h 361"/>
                  <a:gd name="T72" fmla="*/ 1091 w 1560"/>
                  <a:gd name="T73" fmla="*/ 23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60" h="361">
                    <a:moveTo>
                      <a:pt x="1560" y="356"/>
                    </a:moveTo>
                    <a:cubicBezTo>
                      <a:pt x="1535" y="271"/>
                      <a:pt x="1535" y="271"/>
                      <a:pt x="1535" y="271"/>
                    </a:cubicBezTo>
                    <a:cubicBezTo>
                      <a:pt x="1531" y="271"/>
                      <a:pt x="1515" y="268"/>
                      <a:pt x="1493" y="264"/>
                    </a:cubicBezTo>
                    <a:cubicBezTo>
                      <a:pt x="1492" y="264"/>
                      <a:pt x="1492" y="264"/>
                      <a:pt x="1492" y="264"/>
                    </a:cubicBezTo>
                    <a:cubicBezTo>
                      <a:pt x="1462" y="161"/>
                      <a:pt x="1462" y="161"/>
                      <a:pt x="1462" y="161"/>
                    </a:cubicBezTo>
                    <a:cubicBezTo>
                      <a:pt x="1426" y="155"/>
                      <a:pt x="821" y="53"/>
                      <a:pt x="535" y="26"/>
                    </a:cubicBezTo>
                    <a:cubicBezTo>
                      <a:pt x="351" y="9"/>
                      <a:pt x="205" y="0"/>
                      <a:pt x="113" y="0"/>
                    </a:cubicBezTo>
                    <a:cubicBezTo>
                      <a:pt x="30" y="0"/>
                      <a:pt x="7" y="7"/>
                      <a:pt x="1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5" y="67"/>
                      <a:pt x="31" y="90"/>
                      <a:pt x="61" y="116"/>
                    </a:cubicBezTo>
                    <a:cubicBezTo>
                      <a:pt x="84" y="136"/>
                      <a:pt x="110" y="159"/>
                      <a:pt x="128" y="197"/>
                    </a:cubicBezTo>
                    <a:cubicBezTo>
                      <a:pt x="166" y="277"/>
                      <a:pt x="190" y="349"/>
                      <a:pt x="194" y="361"/>
                    </a:cubicBezTo>
                    <a:cubicBezTo>
                      <a:pt x="1520" y="361"/>
                      <a:pt x="1520" y="361"/>
                      <a:pt x="1520" y="361"/>
                    </a:cubicBezTo>
                    <a:cubicBezTo>
                      <a:pt x="1518" y="356"/>
                      <a:pt x="1518" y="356"/>
                      <a:pt x="1518" y="356"/>
                    </a:cubicBezTo>
                    <a:lnTo>
                      <a:pt x="1560" y="356"/>
                    </a:lnTo>
                    <a:close/>
                    <a:moveTo>
                      <a:pt x="620" y="183"/>
                    </a:moveTo>
                    <a:cubicBezTo>
                      <a:pt x="611" y="184"/>
                      <a:pt x="611" y="184"/>
                      <a:pt x="611" y="184"/>
                    </a:cubicBezTo>
                    <a:cubicBezTo>
                      <a:pt x="611" y="184"/>
                      <a:pt x="611" y="184"/>
                      <a:pt x="611" y="184"/>
                    </a:cubicBezTo>
                    <a:cubicBezTo>
                      <a:pt x="604" y="184"/>
                      <a:pt x="599" y="178"/>
                      <a:pt x="599" y="171"/>
                    </a:cubicBezTo>
                    <a:cubicBezTo>
                      <a:pt x="598" y="162"/>
                      <a:pt x="598" y="162"/>
                      <a:pt x="598" y="162"/>
                    </a:cubicBezTo>
                    <a:cubicBezTo>
                      <a:pt x="598" y="155"/>
                      <a:pt x="604" y="149"/>
                      <a:pt x="611" y="149"/>
                    </a:cubicBezTo>
                    <a:cubicBezTo>
                      <a:pt x="619" y="148"/>
                      <a:pt x="619" y="148"/>
                      <a:pt x="619" y="148"/>
                    </a:cubicBezTo>
                    <a:cubicBezTo>
                      <a:pt x="620" y="148"/>
                      <a:pt x="620" y="148"/>
                      <a:pt x="620" y="148"/>
                    </a:cubicBezTo>
                    <a:cubicBezTo>
                      <a:pt x="627" y="148"/>
                      <a:pt x="632" y="154"/>
                      <a:pt x="632" y="161"/>
                    </a:cubicBezTo>
                    <a:cubicBezTo>
                      <a:pt x="633" y="170"/>
                      <a:pt x="633" y="170"/>
                      <a:pt x="633" y="170"/>
                    </a:cubicBezTo>
                    <a:cubicBezTo>
                      <a:pt x="633" y="177"/>
                      <a:pt x="627" y="183"/>
                      <a:pt x="620" y="183"/>
                    </a:cubicBezTo>
                    <a:close/>
                    <a:moveTo>
                      <a:pt x="747" y="191"/>
                    </a:moveTo>
                    <a:cubicBezTo>
                      <a:pt x="744" y="194"/>
                      <a:pt x="741" y="195"/>
                      <a:pt x="738" y="195"/>
                    </a:cubicBezTo>
                    <a:cubicBezTo>
                      <a:pt x="729" y="196"/>
                      <a:pt x="729" y="196"/>
                      <a:pt x="729" y="196"/>
                    </a:cubicBezTo>
                    <a:cubicBezTo>
                      <a:pt x="729" y="196"/>
                      <a:pt x="729" y="196"/>
                      <a:pt x="729" y="196"/>
                    </a:cubicBezTo>
                    <a:cubicBezTo>
                      <a:pt x="722" y="196"/>
                      <a:pt x="716" y="190"/>
                      <a:pt x="716" y="183"/>
                    </a:cubicBezTo>
                    <a:cubicBezTo>
                      <a:pt x="716" y="174"/>
                      <a:pt x="716" y="174"/>
                      <a:pt x="716" y="174"/>
                    </a:cubicBezTo>
                    <a:cubicBezTo>
                      <a:pt x="716" y="171"/>
                      <a:pt x="717" y="167"/>
                      <a:pt x="720" y="165"/>
                    </a:cubicBezTo>
                    <a:cubicBezTo>
                      <a:pt x="722" y="162"/>
                      <a:pt x="725" y="161"/>
                      <a:pt x="728" y="161"/>
                    </a:cubicBezTo>
                    <a:cubicBezTo>
                      <a:pt x="737" y="161"/>
                      <a:pt x="737" y="161"/>
                      <a:pt x="737" y="161"/>
                    </a:cubicBezTo>
                    <a:cubicBezTo>
                      <a:pt x="737" y="161"/>
                      <a:pt x="737" y="161"/>
                      <a:pt x="737" y="161"/>
                    </a:cubicBezTo>
                    <a:cubicBezTo>
                      <a:pt x="744" y="161"/>
                      <a:pt x="750" y="166"/>
                      <a:pt x="750" y="173"/>
                    </a:cubicBezTo>
                    <a:cubicBezTo>
                      <a:pt x="750" y="182"/>
                      <a:pt x="750" y="182"/>
                      <a:pt x="750" y="182"/>
                    </a:cubicBezTo>
                    <a:cubicBezTo>
                      <a:pt x="750" y="186"/>
                      <a:pt x="749" y="189"/>
                      <a:pt x="747" y="191"/>
                    </a:cubicBezTo>
                    <a:close/>
                    <a:moveTo>
                      <a:pt x="856" y="208"/>
                    </a:moveTo>
                    <a:cubicBezTo>
                      <a:pt x="847" y="208"/>
                      <a:pt x="847" y="208"/>
                      <a:pt x="847" y="208"/>
                    </a:cubicBezTo>
                    <a:cubicBezTo>
                      <a:pt x="847" y="208"/>
                      <a:pt x="847" y="208"/>
                      <a:pt x="847" y="208"/>
                    </a:cubicBezTo>
                    <a:cubicBezTo>
                      <a:pt x="840" y="208"/>
                      <a:pt x="834" y="202"/>
                      <a:pt x="834" y="195"/>
                    </a:cubicBezTo>
                    <a:cubicBezTo>
                      <a:pt x="834" y="186"/>
                      <a:pt x="834" y="186"/>
                      <a:pt x="834" y="186"/>
                    </a:cubicBezTo>
                    <a:cubicBezTo>
                      <a:pt x="834" y="179"/>
                      <a:pt x="839" y="173"/>
                      <a:pt x="846" y="173"/>
                    </a:cubicBezTo>
                    <a:cubicBezTo>
                      <a:pt x="855" y="173"/>
                      <a:pt x="855" y="173"/>
                      <a:pt x="855" y="173"/>
                    </a:cubicBezTo>
                    <a:cubicBezTo>
                      <a:pt x="855" y="173"/>
                      <a:pt x="855" y="173"/>
                      <a:pt x="855" y="173"/>
                    </a:cubicBezTo>
                    <a:cubicBezTo>
                      <a:pt x="862" y="173"/>
                      <a:pt x="868" y="178"/>
                      <a:pt x="868" y="185"/>
                    </a:cubicBezTo>
                    <a:cubicBezTo>
                      <a:pt x="868" y="194"/>
                      <a:pt x="868" y="194"/>
                      <a:pt x="868" y="194"/>
                    </a:cubicBezTo>
                    <a:cubicBezTo>
                      <a:pt x="868" y="202"/>
                      <a:pt x="863" y="207"/>
                      <a:pt x="856" y="208"/>
                    </a:cubicBezTo>
                    <a:close/>
                    <a:moveTo>
                      <a:pt x="982" y="216"/>
                    </a:moveTo>
                    <a:cubicBezTo>
                      <a:pt x="980" y="218"/>
                      <a:pt x="977" y="220"/>
                      <a:pt x="973" y="220"/>
                    </a:cubicBezTo>
                    <a:cubicBezTo>
                      <a:pt x="965" y="220"/>
                      <a:pt x="965" y="220"/>
                      <a:pt x="965" y="220"/>
                    </a:cubicBezTo>
                    <a:cubicBezTo>
                      <a:pt x="965" y="220"/>
                      <a:pt x="964" y="220"/>
                      <a:pt x="964" y="220"/>
                    </a:cubicBezTo>
                    <a:cubicBezTo>
                      <a:pt x="958" y="220"/>
                      <a:pt x="952" y="214"/>
                      <a:pt x="952" y="207"/>
                    </a:cubicBezTo>
                    <a:cubicBezTo>
                      <a:pt x="952" y="198"/>
                      <a:pt x="952" y="198"/>
                      <a:pt x="952" y="198"/>
                    </a:cubicBezTo>
                    <a:cubicBezTo>
                      <a:pt x="951" y="195"/>
                      <a:pt x="953" y="192"/>
                      <a:pt x="955" y="189"/>
                    </a:cubicBezTo>
                    <a:cubicBezTo>
                      <a:pt x="957" y="187"/>
                      <a:pt x="960" y="185"/>
                      <a:pt x="964" y="185"/>
                    </a:cubicBezTo>
                    <a:cubicBezTo>
                      <a:pt x="973" y="185"/>
                      <a:pt x="973" y="185"/>
                      <a:pt x="973" y="185"/>
                    </a:cubicBezTo>
                    <a:cubicBezTo>
                      <a:pt x="973" y="185"/>
                      <a:pt x="973" y="185"/>
                      <a:pt x="973" y="185"/>
                    </a:cubicBezTo>
                    <a:cubicBezTo>
                      <a:pt x="980" y="185"/>
                      <a:pt x="985" y="191"/>
                      <a:pt x="986" y="198"/>
                    </a:cubicBezTo>
                    <a:cubicBezTo>
                      <a:pt x="986" y="207"/>
                      <a:pt x="986" y="207"/>
                      <a:pt x="986" y="207"/>
                    </a:cubicBezTo>
                    <a:cubicBezTo>
                      <a:pt x="986" y="210"/>
                      <a:pt x="985" y="213"/>
                      <a:pt x="982" y="216"/>
                    </a:cubicBezTo>
                    <a:close/>
                    <a:moveTo>
                      <a:pt x="1091" y="232"/>
                    </a:moveTo>
                    <a:cubicBezTo>
                      <a:pt x="1082" y="232"/>
                      <a:pt x="1082" y="232"/>
                      <a:pt x="1082" y="232"/>
                    </a:cubicBezTo>
                    <a:cubicBezTo>
                      <a:pt x="1082" y="232"/>
                      <a:pt x="1082" y="232"/>
                      <a:pt x="1082" y="232"/>
                    </a:cubicBezTo>
                    <a:cubicBezTo>
                      <a:pt x="1075" y="232"/>
                      <a:pt x="1070" y="226"/>
                      <a:pt x="1069" y="219"/>
                    </a:cubicBezTo>
                    <a:cubicBezTo>
                      <a:pt x="1069" y="210"/>
                      <a:pt x="1069" y="210"/>
                      <a:pt x="1069" y="210"/>
                    </a:cubicBezTo>
                    <a:cubicBezTo>
                      <a:pt x="1069" y="203"/>
                      <a:pt x="1075" y="197"/>
                      <a:pt x="1082" y="197"/>
                    </a:cubicBezTo>
                    <a:cubicBezTo>
                      <a:pt x="1090" y="197"/>
                      <a:pt x="1090" y="197"/>
                      <a:pt x="1090" y="197"/>
                    </a:cubicBezTo>
                    <a:cubicBezTo>
                      <a:pt x="1090" y="197"/>
                      <a:pt x="1091" y="197"/>
                      <a:pt x="1091" y="197"/>
                    </a:cubicBezTo>
                    <a:cubicBezTo>
                      <a:pt x="1097" y="197"/>
                      <a:pt x="1103" y="203"/>
                      <a:pt x="1103" y="210"/>
                    </a:cubicBezTo>
                    <a:cubicBezTo>
                      <a:pt x="1103" y="219"/>
                      <a:pt x="1103" y="219"/>
                      <a:pt x="1103" y="219"/>
                    </a:cubicBezTo>
                    <a:cubicBezTo>
                      <a:pt x="1104" y="226"/>
                      <a:pt x="1098" y="232"/>
                      <a:pt x="1091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5" name="Group 204"/>
          <p:cNvGrpSpPr/>
          <p:nvPr/>
        </p:nvGrpSpPr>
        <p:grpSpPr>
          <a:xfrm>
            <a:off x="10646259" y="1319533"/>
            <a:ext cx="1973785" cy="1844784"/>
            <a:chOff x="10646259" y="1319533"/>
            <a:chExt cx="1973785" cy="1844784"/>
          </a:xfrm>
        </p:grpSpPr>
        <p:grpSp>
          <p:nvGrpSpPr>
            <p:cNvPr id="132" name="Group 131"/>
            <p:cNvGrpSpPr/>
            <p:nvPr/>
          </p:nvGrpSpPr>
          <p:grpSpPr>
            <a:xfrm>
              <a:off x="10646259" y="1319533"/>
              <a:ext cx="1973785" cy="1844784"/>
              <a:chOff x="8187743" y="1686427"/>
              <a:chExt cx="2247141" cy="2100275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8465017" y="1686427"/>
                <a:ext cx="1969867" cy="1969867"/>
                <a:chOff x="548483" y="1935310"/>
                <a:chExt cx="1091166" cy="1091166"/>
              </a:xfrm>
            </p:grpSpPr>
            <p:sp>
              <p:nvSpPr>
                <p:cNvPr id="137" name="Oval 136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rgbClr val="0085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134" name="Straight Connector 133"/>
              <p:cNvCxnSpPr/>
              <p:nvPr/>
            </p:nvCxnSpPr>
            <p:spPr bwMode="auto">
              <a:xfrm flipH="1">
                <a:off x="8187743" y="3505200"/>
                <a:ext cx="478744" cy="2815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8" name="Freeform 88"/>
            <p:cNvSpPr>
              <a:spLocks noEditPoints="1"/>
            </p:cNvSpPr>
            <p:nvPr/>
          </p:nvSpPr>
          <p:spPr bwMode="auto">
            <a:xfrm flipH="1">
              <a:off x="11066766" y="1802555"/>
              <a:ext cx="1409994" cy="743959"/>
            </a:xfrm>
            <a:custGeom>
              <a:avLst/>
              <a:gdLst>
                <a:gd name="T0" fmla="*/ 196 w 403"/>
                <a:gd name="T1" fmla="*/ 28 h 211"/>
                <a:gd name="T2" fmla="*/ 206 w 403"/>
                <a:gd name="T3" fmla="*/ 30 h 211"/>
                <a:gd name="T4" fmla="*/ 220 w 403"/>
                <a:gd name="T5" fmla="*/ 41 h 211"/>
                <a:gd name="T6" fmla="*/ 231 w 403"/>
                <a:gd name="T7" fmla="*/ 67 h 211"/>
                <a:gd name="T8" fmla="*/ 198 w 403"/>
                <a:gd name="T9" fmla="*/ 67 h 211"/>
                <a:gd name="T10" fmla="*/ 96 w 403"/>
                <a:gd name="T11" fmla="*/ 15 h 211"/>
                <a:gd name="T12" fmla="*/ 75 w 403"/>
                <a:gd name="T13" fmla="*/ 0 h 211"/>
                <a:gd name="T14" fmla="*/ 96 w 403"/>
                <a:gd name="T15" fmla="*/ 15 h 211"/>
                <a:gd name="T16" fmla="*/ 75 w 403"/>
                <a:gd name="T17" fmla="*/ 113 h 211"/>
                <a:gd name="T18" fmla="*/ 132 w 403"/>
                <a:gd name="T19" fmla="*/ 125 h 211"/>
                <a:gd name="T20" fmla="*/ 132 w 403"/>
                <a:gd name="T21" fmla="*/ 101 h 211"/>
                <a:gd name="T22" fmla="*/ 365 w 403"/>
                <a:gd name="T23" fmla="*/ 108 h 211"/>
                <a:gd name="T24" fmla="*/ 156 w 403"/>
                <a:gd name="T25" fmla="*/ 79 h 211"/>
                <a:gd name="T26" fmla="*/ 95 w 403"/>
                <a:gd name="T27" fmla="*/ 29 h 211"/>
                <a:gd name="T28" fmla="*/ 42 w 403"/>
                <a:gd name="T29" fmla="*/ 15 h 211"/>
                <a:gd name="T30" fmla="*/ 0 w 403"/>
                <a:gd name="T31" fmla="*/ 69 h 211"/>
                <a:gd name="T32" fmla="*/ 60 w 403"/>
                <a:gd name="T33" fmla="*/ 55 h 211"/>
                <a:gd name="T34" fmla="*/ 117 w 403"/>
                <a:gd name="T35" fmla="*/ 92 h 211"/>
                <a:gd name="T36" fmla="*/ 145 w 403"/>
                <a:gd name="T37" fmla="*/ 95 h 211"/>
                <a:gd name="T38" fmla="*/ 145 w 403"/>
                <a:gd name="T39" fmla="*/ 131 h 211"/>
                <a:gd name="T40" fmla="*/ 119 w 403"/>
                <a:gd name="T41" fmla="*/ 134 h 211"/>
                <a:gd name="T42" fmla="*/ 64 w 403"/>
                <a:gd name="T43" fmla="*/ 204 h 211"/>
                <a:gd name="T44" fmla="*/ 40 w 403"/>
                <a:gd name="T45" fmla="*/ 197 h 211"/>
                <a:gd name="T46" fmla="*/ 81 w 403"/>
                <a:gd name="T47" fmla="*/ 211 h 211"/>
                <a:gd name="T48" fmla="*/ 220 w 403"/>
                <a:gd name="T49" fmla="*/ 155 h 211"/>
                <a:gd name="T50" fmla="*/ 333 w 403"/>
                <a:gd name="T51" fmla="*/ 148 h 211"/>
                <a:gd name="T52" fmla="*/ 365 w 403"/>
                <a:gd name="T53" fmla="*/ 108 h 211"/>
                <a:gd name="T54" fmla="*/ 206 w 403"/>
                <a:gd name="T55" fmla="*/ 115 h 211"/>
                <a:gd name="T56" fmla="*/ 198 w 403"/>
                <a:gd name="T57" fmla="*/ 111 h 211"/>
                <a:gd name="T58" fmla="*/ 202 w 403"/>
                <a:gd name="T59" fmla="*/ 100 h 211"/>
                <a:gd name="T60" fmla="*/ 211 w 403"/>
                <a:gd name="T61" fmla="*/ 105 h 211"/>
                <a:gd name="T62" fmla="*/ 239 w 403"/>
                <a:gd name="T63" fmla="*/ 111 h 211"/>
                <a:gd name="T64" fmla="*/ 231 w 403"/>
                <a:gd name="T65" fmla="*/ 115 h 211"/>
                <a:gd name="T66" fmla="*/ 227 w 403"/>
                <a:gd name="T67" fmla="*/ 105 h 211"/>
                <a:gd name="T68" fmla="*/ 235 w 403"/>
                <a:gd name="T69" fmla="*/ 100 h 211"/>
                <a:gd name="T70" fmla="*/ 239 w 403"/>
                <a:gd name="T71" fmla="*/ 111 h 211"/>
                <a:gd name="T72" fmla="*/ 263 w 403"/>
                <a:gd name="T73" fmla="*/ 115 h 211"/>
                <a:gd name="T74" fmla="*/ 255 w 403"/>
                <a:gd name="T75" fmla="*/ 111 h 211"/>
                <a:gd name="T76" fmla="*/ 259 w 403"/>
                <a:gd name="T77" fmla="*/ 100 h 211"/>
                <a:gd name="T78" fmla="*/ 267 w 403"/>
                <a:gd name="T79" fmla="*/ 105 h 211"/>
                <a:gd name="T80" fmla="*/ 328 w 403"/>
                <a:gd name="T81" fmla="*/ 116 h 211"/>
                <a:gd name="T82" fmla="*/ 293 w 403"/>
                <a:gd name="T83" fmla="*/ 105 h 211"/>
                <a:gd name="T84" fmla="*/ 323 w 403"/>
                <a:gd name="T85" fmla="*/ 93 h 211"/>
                <a:gd name="T86" fmla="*/ 328 w 403"/>
                <a:gd name="T87" fmla="*/ 116 h 211"/>
                <a:gd name="T88" fmla="*/ 136 w 403"/>
                <a:gd name="T89" fmla="*/ 113 h 211"/>
                <a:gd name="T90" fmla="*/ 148 w 403"/>
                <a:gd name="T91" fmla="*/ 11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3" h="211">
                  <a:moveTo>
                    <a:pt x="207" y="39"/>
                  </a:moveTo>
                  <a:cubicBezTo>
                    <a:pt x="196" y="28"/>
                    <a:pt x="196" y="28"/>
                    <a:pt x="196" y="2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2" y="28"/>
                    <a:pt x="204" y="29"/>
                    <a:pt x="206" y="30"/>
                  </a:cubicBezTo>
                  <a:cubicBezTo>
                    <a:pt x="207" y="31"/>
                    <a:pt x="221" y="41"/>
                    <a:pt x="221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3" y="43"/>
                    <a:pt x="225" y="46"/>
                    <a:pt x="225" y="49"/>
                  </a:cubicBezTo>
                  <a:cubicBezTo>
                    <a:pt x="227" y="53"/>
                    <a:pt x="229" y="60"/>
                    <a:pt x="231" y="67"/>
                  </a:cubicBezTo>
                  <a:cubicBezTo>
                    <a:pt x="220" y="67"/>
                    <a:pt x="209" y="67"/>
                    <a:pt x="198" y="67"/>
                  </a:cubicBezTo>
                  <a:cubicBezTo>
                    <a:pt x="198" y="67"/>
                    <a:pt x="198" y="67"/>
                    <a:pt x="198" y="67"/>
                  </a:cubicBezTo>
                  <a:lnTo>
                    <a:pt x="207" y="39"/>
                  </a:lnTo>
                  <a:close/>
                  <a:moveTo>
                    <a:pt x="96" y="15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80" y="7"/>
                    <a:pt x="89" y="10"/>
                    <a:pt x="96" y="15"/>
                  </a:cubicBezTo>
                  <a:close/>
                  <a:moveTo>
                    <a:pt x="117" y="100"/>
                  </a:moveTo>
                  <a:cubicBezTo>
                    <a:pt x="93" y="100"/>
                    <a:pt x="75" y="106"/>
                    <a:pt x="75" y="113"/>
                  </a:cubicBezTo>
                  <a:cubicBezTo>
                    <a:pt x="75" y="120"/>
                    <a:pt x="93" y="126"/>
                    <a:pt x="117" y="126"/>
                  </a:cubicBezTo>
                  <a:cubicBezTo>
                    <a:pt x="122" y="126"/>
                    <a:pt x="127" y="126"/>
                    <a:pt x="132" y="125"/>
                  </a:cubicBezTo>
                  <a:cubicBezTo>
                    <a:pt x="130" y="122"/>
                    <a:pt x="129" y="118"/>
                    <a:pt x="129" y="113"/>
                  </a:cubicBezTo>
                  <a:cubicBezTo>
                    <a:pt x="129" y="108"/>
                    <a:pt x="130" y="104"/>
                    <a:pt x="132" y="101"/>
                  </a:cubicBezTo>
                  <a:cubicBezTo>
                    <a:pt x="127" y="100"/>
                    <a:pt x="122" y="100"/>
                    <a:pt x="117" y="100"/>
                  </a:cubicBezTo>
                  <a:close/>
                  <a:moveTo>
                    <a:pt x="365" y="108"/>
                  </a:moveTo>
                  <a:cubicBezTo>
                    <a:pt x="349" y="85"/>
                    <a:pt x="325" y="78"/>
                    <a:pt x="284" y="78"/>
                  </a:cubicBezTo>
                  <a:cubicBezTo>
                    <a:pt x="255" y="78"/>
                    <a:pt x="169" y="79"/>
                    <a:pt x="156" y="79"/>
                  </a:cubicBezTo>
                  <a:cubicBezTo>
                    <a:pt x="143" y="79"/>
                    <a:pt x="134" y="75"/>
                    <a:pt x="127" y="66"/>
                  </a:cubicBezTo>
                  <a:cubicBezTo>
                    <a:pt x="118" y="57"/>
                    <a:pt x="104" y="39"/>
                    <a:pt x="95" y="29"/>
                  </a:cubicBezTo>
                  <a:cubicBezTo>
                    <a:pt x="89" y="21"/>
                    <a:pt x="73" y="15"/>
                    <a:pt x="61" y="15"/>
                  </a:cubicBezTo>
                  <a:cubicBezTo>
                    <a:pt x="50" y="15"/>
                    <a:pt x="42" y="15"/>
                    <a:pt x="42" y="15"/>
                  </a:cubicBezTo>
                  <a:cubicBezTo>
                    <a:pt x="42" y="15"/>
                    <a:pt x="46" y="23"/>
                    <a:pt x="51" y="3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7" y="69"/>
                    <a:pt x="74" y="84"/>
                    <a:pt x="81" y="98"/>
                  </a:cubicBezTo>
                  <a:cubicBezTo>
                    <a:pt x="90" y="94"/>
                    <a:pt x="104" y="92"/>
                    <a:pt x="117" y="92"/>
                  </a:cubicBezTo>
                  <a:cubicBezTo>
                    <a:pt x="127" y="92"/>
                    <a:pt x="137" y="93"/>
                    <a:pt x="145" y="95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51" y="97"/>
                    <a:pt x="156" y="104"/>
                    <a:pt x="156" y="113"/>
                  </a:cubicBezTo>
                  <a:cubicBezTo>
                    <a:pt x="156" y="122"/>
                    <a:pt x="151" y="129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37" y="133"/>
                    <a:pt x="128" y="134"/>
                    <a:pt x="119" y="134"/>
                  </a:cubicBezTo>
                  <a:cubicBezTo>
                    <a:pt x="127" y="138"/>
                    <a:pt x="137" y="141"/>
                    <a:pt x="149" y="14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59" y="201"/>
                    <a:pt x="53" y="199"/>
                    <a:pt x="51" y="198"/>
                  </a:cubicBezTo>
                  <a:cubicBezTo>
                    <a:pt x="48" y="197"/>
                    <a:pt x="44" y="197"/>
                    <a:pt x="40" y="197"/>
                  </a:cubicBezTo>
                  <a:cubicBezTo>
                    <a:pt x="54" y="211"/>
                    <a:pt x="54" y="211"/>
                    <a:pt x="54" y="211"/>
                  </a:cubicBezTo>
                  <a:cubicBezTo>
                    <a:pt x="81" y="211"/>
                    <a:pt x="81" y="211"/>
                    <a:pt x="81" y="211"/>
                  </a:cubicBezTo>
                  <a:cubicBezTo>
                    <a:pt x="92" y="211"/>
                    <a:pt x="101" y="209"/>
                    <a:pt x="110" y="205"/>
                  </a:cubicBezTo>
                  <a:cubicBezTo>
                    <a:pt x="123" y="200"/>
                    <a:pt x="194" y="165"/>
                    <a:pt x="220" y="155"/>
                  </a:cubicBezTo>
                  <a:cubicBezTo>
                    <a:pt x="225" y="152"/>
                    <a:pt x="231" y="150"/>
                    <a:pt x="237" y="148"/>
                  </a:cubicBezTo>
                  <a:cubicBezTo>
                    <a:pt x="274" y="148"/>
                    <a:pt x="323" y="148"/>
                    <a:pt x="333" y="148"/>
                  </a:cubicBezTo>
                  <a:cubicBezTo>
                    <a:pt x="396" y="148"/>
                    <a:pt x="403" y="137"/>
                    <a:pt x="403" y="128"/>
                  </a:cubicBezTo>
                  <a:cubicBezTo>
                    <a:pt x="403" y="120"/>
                    <a:pt x="388" y="116"/>
                    <a:pt x="365" y="108"/>
                  </a:cubicBezTo>
                  <a:close/>
                  <a:moveTo>
                    <a:pt x="211" y="111"/>
                  </a:moveTo>
                  <a:cubicBezTo>
                    <a:pt x="211" y="113"/>
                    <a:pt x="209" y="115"/>
                    <a:pt x="206" y="115"/>
                  </a:cubicBezTo>
                  <a:cubicBezTo>
                    <a:pt x="202" y="115"/>
                    <a:pt x="202" y="115"/>
                    <a:pt x="202" y="115"/>
                  </a:cubicBezTo>
                  <a:cubicBezTo>
                    <a:pt x="200" y="115"/>
                    <a:pt x="198" y="113"/>
                    <a:pt x="198" y="111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8" y="102"/>
                    <a:pt x="200" y="100"/>
                    <a:pt x="202" y="100"/>
                  </a:cubicBezTo>
                  <a:cubicBezTo>
                    <a:pt x="206" y="100"/>
                    <a:pt x="206" y="100"/>
                    <a:pt x="206" y="100"/>
                  </a:cubicBezTo>
                  <a:cubicBezTo>
                    <a:pt x="209" y="100"/>
                    <a:pt x="211" y="102"/>
                    <a:pt x="211" y="105"/>
                  </a:cubicBezTo>
                  <a:lnTo>
                    <a:pt x="211" y="111"/>
                  </a:lnTo>
                  <a:close/>
                  <a:moveTo>
                    <a:pt x="239" y="111"/>
                  </a:moveTo>
                  <a:cubicBezTo>
                    <a:pt x="239" y="113"/>
                    <a:pt x="237" y="115"/>
                    <a:pt x="235" y="115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28" y="115"/>
                    <a:pt x="227" y="113"/>
                    <a:pt x="227" y="111"/>
                  </a:cubicBezTo>
                  <a:cubicBezTo>
                    <a:pt x="227" y="105"/>
                    <a:pt x="227" y="105"/>
                    <a:pt x="227" y="105"/>
                  </a:cubicBezTo>
                  <a:cubicBezTo>
                    <a:pt x="227" y="102"/>
                    <a:pt x="228" y="100"/>
                    <a:pt x="231" y="100"/>
                  </a:cubicBezTo>
                  <a:cubicBezTo>
                    <a:pt x="235" y="100"/>
                    <a:pt x="235" y="100"/>
                    <a:pt x="235" y="100"/>
                  </a:cubicBezTo>
                  <a:cubicBezTo>
                    <a:pt x="237" y="100"/>
                    <a:pt x="239" y="102"/>
                    <a:pt x="239" y="105"/>
                  </a:cubicBezTo>
                  <a:lnTo>
                    <a:pt x="239" y="111"/>
                  </a:lnTo>
                  <a:close/>
                  <a:moveTo>
                    <a:pt x="267" y="111"/>
                  </a:moveTo>
                  <a:cubicBezTo>
                    <a:pt x="267" y="113"/>
                    <a:pt x="265" y="115"/>
                    <a:pt x="263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7" y="115"/>
                    <a:pt x="255" y="113"/>
                    <a:pt x="255" y="111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5" y="102"/>
                    <a:pt x="257" y="100"/>
                    <a:pt x="259" y="100"/>
                  </a:cubicBezTo>
                  <a:cubicBezTo>
                    <a:pt x="263" y="100"/>
                    <a:pt x="263" y="100"/>
                    <a:pt x="263" y="100"/>
                  </a:cubicBezTo>
                  <a:cubicBezTo>
                    <a:pt x="265" y="100"/>
                    <a:pt x="267" y="102"/>
                    <a:pt x="267" y="105"/>
                  </a:cubicBezTo>
                  <a:lnTo>
                    <a:pt x="267" y="111"/>
                  </a:lnTo>
                  <a:close/>
                  <a:moveTo>
                    <a:pt x="328" y="116"/>
                  </a:moveTo>
                  <a:cubicBezTo>
                    <a:pt x="328" y="116"/>
                    <a:pt x="328" y="116"/>
                    <a:pt x="328" y="116"/>
                  </a:cubicBezTo>
                  <a:cubicBezTo>
                    <a:pt x="312" y="116"/>
                    <a:pt x="298" y="112"/>
                    <a:pt x="293" y="105"/>
                  </a:cubicBezTo>
                  <a:cubicBezTo>
                    <a:pt x="291" y="103"/>
                    <a:pt x="292" y="100"/>
                    <a:pt x="296" y="99"/>
                  </a:cubicBezTo>
                  <a:cubicBezTo>
                    <a:pt x="301" y="99"/>
                    <a:pt x="316" y="99"/>
                    <a:pt x="323" y="93"/>
                  </a:cubicBezTo>
                  <a:cubicBezTo>
                    <a:pt x="337" y="97"/>
                    <a:pt x="346" y="102"/>
                    <a:pt x="353" y="111"/>
                  </a:cubicBezTo>
                  <a:cubicBezTo>
                    <a:pt x="347" y="114"/>
                    <a:pt x="338" y="116"/>
                    <a:pt x="328" y="116"/>
                  </a:cubicBezTo>
                  <a:close/>
                  <a:moveTo>
                    <a:pt x="142" y="123"/>
                  </a:moveTo>
                  <a:cubicBezTo>
                    <a:pt x="139" y="123"/>
                    <a:pt x="136" y="119"/>
                    <a:pt x="136" y="113"/>
                  </a:cubicBezTo>
                  <a:cubicBezTo>
                    <a:pt x="136" y="107"/>
                    <a:pt x="139" y="103"/>
                    <a:pt x="142" y="103"/>
                  </a:cubicBezTo>
                  <a:cubicBezTo>
                    <a:pt x="146" y="103"/>
                    <a:pt x="148" y="107"/>
                    <a:pt x="148" y="113"/>
                  </a:cubicBezTo>
                  <a:cubicBezTo>
                    <a:pt x="148" y="119"/>
                    <a:pt x="146" y="123"/>
                    <a:pt x="142" y="123"/>
                  </a:cubicBezTo>
                  <a:close/>
                </a:path>
              </a:pathLst>
            </a:custGeom>
            <a:solidFill>
              <a:srgbClr val="0085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10646257" y="3249613"/>
            <a:ext cx="2548651" cy="1720879"/>
            <a:chOff x="10646257" y="3249613"/>
            <a:chExt cx="2548651" cy="1720879"/>
          </a:xfrm>
        </p:grpSpPr>
        <p:grpSp>
          <p:nvGrpSpPr>
            <p:cNvPr id="139" name="Group 138"/>
            <p:cNvGrpSpPr/>
            <p:nvPr/>
          </p:nvGrpSpPr>
          <p:grpSpPr>
            <a:xfrm>
              <a:off x="10646257" y="3249613"/>
              <a:ext cx="2548651" cy="1720879"/>
              <a:chOff x="8911537" y="3597069"/>
              <a:chExt cx="2901622" cy="1959209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9853950" y="3597069"/>
                <a:ext cx="1959209" cy="1959209"/>
                <a:chOff x="548483" y="1935310"/>
                <a:chExt cx="1091166" cy="1091166"/>
              </a:xfrm>
            </p:grpSpPr>
            <p:sp>
              <p:nvSpPr>
                <p:cNvPr id="144" name="Oval 143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141" name="Straight Connector 140"/>
              <p:cNvCxnSpPr/>
              <p:nvPr/>
            </p:nvCxnSpPr>
            <p:spPr bwMode="auto">
              <a:xfrm flipH="1">
                <a:off x="8911537" y="4460428"/>
                <a:ext cx="7640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0" name="Group 91"/>
            <p:cNvGrpSpPr>
              <a:grpSpLocks noChangeAspect="1"/>
            </p:cNvGrpSpPr>
            <p:nvPr/>
          </p:nvGrpSpPr>
          <p:grpSpPr bwMode="auto">
            <a:xfrm>
              <a:off x="11818083" y="3675069"/>
              <a:ext cx="1004743" cy="1006514"/>
              <a:chOff x="1813" y="-111"/>
              <a:chExt cx="5105" cy="5114"/>
            </a:xfrm>
            <a:solidFill>
              <a:srgbClr val="7030A0"/>
            </a:solidFill>
          </p:grpSpPr>
          <p:sp>
            <p:nvSpPr>
              <p:cNvPr id="182" name="Freeform 92"/>
              <p:cNvSpPr>
                <a:spLocks/>
              </p:cNvSpPr>
              <p:nvPr/>
            </p:nvSpPr>
            <p:spPr bwMode="auto">
              <a:xfrm>
                <a:off x="5964" y="-111"/>
                <a:ext cx="880" cy="1038"/>
              </a:xfrm>
              <a:custGeom>
                <a:avLst/>
                <a:gdLst>
                  <a:gd name="T0" fmla="*/ 372 w 372"/>
                  <a:gd name="T1" fmla="*/ 22 h 439"/>
                  <a:gd name="T2" fmla="*/ 269 w 372"/>
                  <a:gd name="T3" fmla="*/ 279 h 439"/>
                  <a:gd name="T4" fmla="*/ 53 w 372"/>
                  <a:gd name="T5" fmla="*/ 439 h 439"/>
                  <a:gd name="T6" fmla="*/ 72 w 372"/>
                  <a:gd name="T7" fmla="*/ 138 h 439"/>
                  <a:gd name="T8" fmla="*/ 372 w 372"/>
                  <a:gd name="T9" fmla="*/ 22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439">
                    <a:moveTo>
                      <a:pt x="372" y="22"/>
                    </a:moveTo>
                    <a:cubicBezTo>
                      <a:pt x="323" y="75"/>
                      <a:pt x="313" y="182"/>
                      <a:pt x="269" y="279"/>
                    </a:cubicBezTo>
                    <a:cubicBezTo>
                      <a:pt x="230" y="367"/>
                      <a:pt x="157" y="426"/>
                      <a:pt x="53" y="439"/>
                    </a:cubicBezTo>
                    <a:cubicBezTo>
                      <a:pt x="0" y="349"/>
                      <a:pt x="17" y="214"/>
                      <a:pt x="72" y="138"/>
                    </a:cubicBezTo>
                    <a:cubicBezTo>
                      <a:pt x="135" y="52"/>
                      <a:pt x="263" y="0"/>
                      <a:pt x="37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93"/>
              <p:cNvSpPr>
                <a:spLocks/>
              </p:cNvSpPr>
              <p:nvPr/>
            </p:nvSpPr>
            <p:spPr bwMode="auto">
              <a:xfrm>
                <a:off x="2527" y="1750"/>
                <a:ext cx="2872" cy="3253"/>
              </a:xfrm>
              <a:custGeom>
                <a:avLst/>
                <a:gdLst>
                  <a:gd name="T0" fmla="*/ 1214 w 1214"/>
                  <a:gd name="T1" fmla="*/ 112 h 1375"/>
                  <a:gd name="T2" fmla="*/ 60 w 1214"/>
                  <a:gd name="T3" fmla="*/ 1353 h 1375"/>
                  <a:gd name="T4" fmla="*/ 23 w 1214"/>
                  <a:gd name="T5" fmla="*/ 1307 h 1375"/>
                  <a:gd name="T6" fmla="*/ 1083 w 1214"/>
                  <a:gd name="T7" fmla="*/ 0 h 1375"/>
                  <a:gd name="T8" fmla="*/ 1134 w 1214"/>
                  <a:gd name="T9" fmla="*/ 74 h 1375"/>
                  <a:gd name="T10" fmla="*/ 1214 w 1214"/>
                  <a:gd name="T11" fmla="*/ 112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4" h="1375">
                    <a:moveTo>
                      <a:pt x="1214" y="112"/>
                    </a:moveTo>
                    <a:cubicBezTo>
                      <a:pt x="1214" y="112"/>
                      <a:pt x="124" y="1284"/>
                      <a:pt x="60" y="1353"/>
                    </a:cubicBezTo>
                    <a:cubicBezTo>
                      <a:pt x="29" y="1375"/>
                      <a:pt x="0" y="1347"/>
                      <a:pt x="23" y="1307"/>
                    </a:cubicBezTo>
                    <a:cubicBezTo>
                      <a:pt x="79" y="1239"/>
                      <a:pt x="1083" y="0"/>
                      <a:pt x="1083" y="0"/>
                    </a:cubicBezTo>
                    <a:cubicBezTo>
                      <a:pt x="1086" y="23"/>
                      <a:pt x="1098" y="44"/>
                      <a:pt x="1134" y="74"/>
                    </a:cubicBezTo>
                    <a:cubicBezTo>
                      <a:pt x="1156" y="93"/>
                      <a:pt x="1181" y="109"/>
                      <a:pt x="121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94"/>
              <p:cNvSpPr>
                <a:spLocks/>
              </p:cNvSpPr>
              <p:nvPr/>
            </p:nvSpPr>
            <p:spPr bwMode="auto">
              <a:xfrm>
                <a:off x="5101" y="837"/>
                <a:ext cx="1090" cy="1145"/>
              </a:xfrm>
              <a:custGeom>
                <a:avLst/>
                <a:gdLst>
                  <a:gd name="T0" fmla="*/ 402 w 461"/>
                  <a:gd name="T1" fmla="*/ 40 h 484"/>
                  <a:gd name="T2" fmla="*/ 439 w 461"/>
                  <a:gd name="T3" fmla="*/ 146 h 484"/>
                  <a:gd name="T4" fmla="*/ 157 w 461"/>
                  <a:gd name="T5" fmla="*/ 472 h 484"/>
                  <a:gd name="T6" fmla="*/ 54 w 461"/>
                  <a:gd name="T7" fmla="*/ 434 h 484"/>
                  <a:gd name="T8" fmla="*/ 12 w 461"/>
                  <a:gd name="T9" fmla="*/ 350 h 484"/>
                  <a:gd name="T10" fmla="*/ 292 w 461"/>
                  <a:gd name="T11" fmla="*/ 25 h 484"/>
                  <a:gd name="T12" fmla="*/ 402 w 461"/>
                  <a:gd name="T13" fmla="*/ 4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1" h="484">
                    <a:moveTo>
                      <a:pt x="402" y="40"/>
                    </a:moveTo>
                    <a:cubicBezTo>
                      <a:pt x="442" y="74"/>
                      <a:pt x="461" y="121"/>
                      <a:pt x="439" y="146"/>
                    </a:cubicBezTo>
                    <a:cubicBezTo>
                      <a:pt x="439" y="146"/>
                      <a:pt x="189" y="434"/>
                      <a:pt x="157" y="472"/>
                    </a:cubicBezTo>
                    <a:cubicBezTo>
                      <a:pt x="116" y="484"/>
                      <a:pt x="74" y="455"/>
                      <a:pt x="54" y="434"/>
                    </a:cubicBezTo>
                    <a:cubicBezTo>
                      <a:pt x="33" y="414"/>
                      <a:pt x="0" y="380"/>
                      <a:pt x="12" y="350"/>
                    </a:cubicBezTo>
                    <a:cubicBezTo>
                      <a:pt x="49" y="306"/>
                      <a:pt x="292" y="25"/>
                      <a:pt x="292" y="25"/>
                    </a:cubicBezTo>
                    <a:cubicBezTo>
                      <a:pt x="314" y="0"/>
                      <a:pt x="356" y="0"/>
                      <a:pt x="40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95"/>
              <p:cNvSpPr>
                <a:spLocks/>
              </p:cNvSpPr>
              <p:nvPr/>
            </p:nvSpPr>
            <p:spPr bwMode="auto">
              <a:xfrm>
                <a:off x="3755" y="1906"/>
                <a:ext cx="3163" cy="3094"/>
              </a:xfrm>
              <a:custGeom>
                <a:avLst/>
                <a:gdLst>
                  <a:gd name="T0" fmla="*/ 0 w 1337"/>
                  <a:gd name="T1" fmla="*/ 163 h 1308"/>
                  <a:gd name="T2" fmla="*/ 1267 w 1337"/>
                  <a:gd name="T3" fmla="*/ 1290 h 1308"/>
                  <a:gd name="T4" fmla="*/ 1313 w 1337"/>
                  <a:gd name="T5" fmla="*/ 1228 h 1308"/>
                  <a:gd name="T6" fmla="*/ 161 w 1337"/>
                  <a:gd name="T7" fmla="*/ 0 h 1308"/>
                  <a:gd name="T8" fmla="*/ 97 w 1337"/>
                  <a:gd name="T9" fmla="*/ 99 h 1308"/>
                  <a:gd name="T10" fmla="*/ 0 w 1337"/>
                  <a:gd name="T11" fmla="*/ 163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7" h="1308">
                    <a:moveTo>
                      <a:pt x="0" y="163"/>
                    </a:moveTo>
                    <a:cubicBezTo>
                      <a:pt x="0" y="163"/>
                      <a:pt x="1197" y="1228"/>
                      <a:pt x="1267" y="1290"/>
                    </a:cubicBezTo>
                    <a:cubicBezTo>
                      <a:pt x="1301" y="1308"/>
                      <a:pt x="1337" y="1268"/>
                      <a:pt x="1313" y="1228"/>
                    </a:cubicBezTo>
                    <a:cubicBezTo>
                      <a:pt x="1252" y="1165"/>
                      <a:pt x="161" y="0"/>
                      <a:pt x="161" y="0"/>
                    </a:cubicBezTo>
                    <a:cubicBezTo>
                      <a:pt x="155" y="28"/>
                      <a:pt x="140" y="55"/>
                      <a:pt x="97" y="99"/>
                    </a:cubicBezTo>
                    <a:cubicBezTo>
                      <a:pt x="69" y="127"/>
                      <a:pt x="39" y="151"/>
                      <a:pt x="0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96"/>
              <p:cNvSpPr>
                <a:spLocks/>
              </p:cNvSpPr>
              <p:nvPr/>
            </p:nvSpPr>
            <p:spPr bwMode="auto">
              <a:xfrm>
                <a:off x="1813" y="-78"/>
                <a:ext cx="1712" cy="1738"/>
              </a:xfrm>
              <a:custGeom>
                <a:avLst/>
                <a:gdLst>
                  <a:gd name="T0" fmla="*/ 199 w 724"/>
                  <a:gd name="T1" fmla="*/ 212 h 735"/>
                  <a:gd name="T2" fmla="*/ 5 w 724"/>
                  <a:gd name="T3" fmla="*/ 524 h 735"/>
                  <a:gd name="T4" fmla="*/ 392 w 724"/>
                  <a:gd name="T5" fmla="*/ 735 h 735"/>
                  <a:gd name="T6" fmla="*/ 508 w 724"/>
                  <a:gd name="T7" fmla="*/ 528 h 735"/>
                  <a:gd name="T8" fmla="*/ 724 w 724"/>
                  <a:gd name="T9" fmla="*/ 401 h 735"/>
                  <a:gd name="T10" fmla="*/ 522 w 724"/>
                  <a:gd name="T11" fmla="*/ 3 h 735"/>
                  <a:gd name="T12" fmla="*/ 199 w 724"/>
                  <a:gd name="T13" fmla="*/ 212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735">
                    <a:moveTo>
                      <a:pt x="199" y="212"/>
                    </a:moveTo>
                    <a:cubicBezTo>
                      <a:pt x="107" y="305"/>
                      <a:pt x="0" y="478"/>
                      <a:pt x="5" y="524"/>
                    </a:cubicBezTo>
                    <a:cubicBezTo>
                      <a:pt x="5" y="524"/>
                      <a:pt x="316" y="691"/>
                      <a:pt x="392" y="735"/>
                    </a:cubicBezTo>
                    <a:cubicBezTo>
                      <a:pt x="388" y="684"/>
                      <a:pt x="459" y="577"/>
                      <a:pt x="508" y="528"/>
                    </a:cubicBezTo>
                    <a:cubicBezTo>
                      <a:pt x="564" y="470"/>
                      <a:pt x="664" y="399"/>
                      <a:pt x="724" y="401"/>
                    </a:cubicBezTo>
                    <a:cubicBezTo>
                      <a:pt x="687" y="334"/>
                      <a:pt x="522" y="3"/>
                      <a:pt x="522" y="3"/>
                    </a:cubicBezTo>
                    <a:cubicBezTo>
                      <a:pt x="476" y="0"/>
                      <a:pt x="305" y="104"/>
                      <a:pt x="199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97"/>
              <p:cNvSpPr>
                <a:spLocks/>
              </p:cNvSpPr>
              <p:nvPr/>
            </p:nvSpPr>
            <p:spPr bwMode="auto">
              <a:xfrm>
                <a:off x="2794" y="937"/>
                <a:ext cx="1330" cy="1312"/>
              </a:xfrm>
              <a:custGeom>
                <a:avLst/>
                <a:gdLst>
                  <a:gd name="T0" fmla="*/ 114 w 562"/>
                  <a:gd name="T1" fmla="*/ 118 h 555"/>
                  <a:gd name="T2" fmla="*/ 24 w 562"/>
                  <a:gd name="T3" fmla="*/ 301 h 555"/>
                  <a:gd name="T4" fmla="*/ 49 w 562"/>
                  <a:gd name="T5" fmla="*/ 318 h 555"/>
                  <a:gd name="T6" fmla="*/ 371 w 562"/>
                  <a:gd name="T7" fmla="*/ 552 h 555"/>
                  <a:gd name="T8" fmla="*/ 495 w 562"/>
                  <a:gd name="T9" fmla="*/ 482 h 555"/>
                  <a:gd name="T10" fmla="*/ 550 w 562"/>
                  <a:gd name="T11" fmla="*/ 374 h 555"/>
                  <a:gd name="T12" fmla="*/ 321 w 562"/>
                  <a:gd name="T13" fmla="*/ 51 h 555"/>
                  <a:gd name="T14" fmla="*/ 302 w 562"/>
                  <a:gd name="T15" fmla="*/ 23 h 555"/>
                  <a:gd name="T16" fmla="*/ 114 w 562"/>
                  <a:gd name="T17" fmla="*/ 11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555">
                    <a:moveTo>
                      <a:pt x="114" y="118"/>
                    </a:moveTo>
                    <a:cubicBezTo>
                      <a:pt x="65" y="168"/>
                      <a:pt x="0" y="277"/>
                      <a:pt x="24" y="301"/>
                    </a:cubicBezTo>
                    <a:cubicBezTo>
                      <a:pt x="24" y="301"/>
                      <a:pt x="34" y="307"/>
                      <a:pt x="49" y="318"/>
                    </a:cubicBezTo>
                    <a:cubicBezTo>
                      <a:pt x="124" y="370"/>
                      <a:pt x="342" y="522"/>
                      <a:pt x="371" y="552"/>
                    </a:cubicBezTo>
                    <a:cubicBezTo>
                      <a:pt x="418" y="555"/>
                      <a:pt x="470" y="510"/>
                      <a:pt x="495" y="482"/>
                    </a:cubicBezTo>
                    <a:cubicBezTo>
                      <a:pt x="520" y="453"/>
                      <a:pt x="562" y="405"/>
                      <a:pt x="550" y="374"/>
                    </a:cubicBezTo>
                    <a:cubicBezTo>
                      <a:pt x="516" y="341"/>
                      <a:pt x="373" y="129"/>
                      <a:pt x="321" y="51"/>
                    </a:cubicBezTo>
                    <a:cubicBezTo>
                      <a:pt x="309" y="34"/>
                      <a:pt x="302" y="23"/>
                      <a:pt x="302" y="23"/>
                    </a:cubicBezTo>
                    <a:cubicBezTo>
                      <a:pt x="278" y="0"/>
                      <a:pt x="171" y="60"/>
                      <a:pt x="11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10370108" y="5129281"/>
            <a:ext cx="1950347" cy="1845874"/>
            <a:chOff x="10370108" y="5129281"/>
            <a:chExt cx="1950347" cy="1845874"/>
          </a:xfrm>
        </p:grpSpPr>
        <p:grpSp>
          <p:nvGrpSpPr>
            <p:cNvPr id="146" name="Group 145"/>
            <p:cNvGrpSpPr/>
            <p:nvPr/>
          </p:nvGrpSpPr>
          <p:grpSpPr>
            <a:xfrm>
              <a:off x="10370108" y="5129281"/>
              <a:ext cx="1950347" cy="1845874"/>
              <a:chOff x="7661789" y="5078376"/>
              <a:chExt cx="2220457" cy="2101516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7912379" y="5210025"/>
                <a:ext cx="1969867" cy="1969867"/>
                <a:chOff x="548483" y="1935310"/>
                <a:chExt cx="1091166" cy="1091166"/>
              </a:xfrm>
            </p:grpSpPr>
            <p:sp>
              <p:nvSpPr>
                <p:cNvPr id="151" name="Oval 150"/>
                <p:cNvSpPr/>
                <p:nvPr/>
              </p:nvSpPr>
              <p:spPr bwMode="auto">
                <a:xfrm>
                  <a:off x="548483" y="1935310"/>
                  <a:ext cx="1091166" cy="1091166"/>
                </a:xfrm>
                <a:prstGeom prst="ellipse">
                  <a:avLst/>
                </a:prstGeom>
                <a:solidFill>
                  <a:srgbClr val="940E1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589299" y="1968377"/>
                  <a:ext cx="1025293" cy="102529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</a:endParaRPr>
                </a:p>
              </p:txBody>
            </p:sp>
          </p:grpSp>
          <p:cxnSp>
            <p:nvCxnSpPr>
              <p:cNvPr id="148" name="Straight Connector 147"/>
              <p:cNvCxnSpPr/>
              <p:nvPr/>
            </p:nvCxnSpPr>
            <p:spPr bwMode="auto">
              <a:xfrm flipH="1" flipV="1">
                <a:off x="7661789" y="5078376"/>
                <a:ext cx="466212" cy="37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9" name="Group 100"/>
            <p:cNvGrpSpPr>
              <a:grpSpLocks noChangeAspect="1"/>
            </p:cNvGrpSpPr>
            <p:nvPr/>
          </p:nvGrpSpPr>
          <p:grpSpPr bwMode="auto">
            <a:xfrm flipH="1">
              <a:off x="10746138" y="5799635"/>
              <a:ext cx="1464763" cy="534969"/>
              <a:chOff x="2" y="828"/>
              <a:chExt cx="8696" cy="3176"/>
            </a:xfrm>
            <a:solidFill>
              <a:srgbClr val="940E14"/>
            </a:solidFill>
          </p:grpSpPr>
          <p:sp>
            <p:nvSpPr>
              <p:cNvPr id="191" name="Freeform 101"/>
              <p:cNvSpPr>
                <a:spLocks/>
              </p:cNvSpPr>
              <p:nvPr/>
            </p:nvSpPr>
            <p:spPr bwMode="auto">
              <a:xfrm>
                <a:off x="2" y="2874"/>
                <a:ext cx="775" cy="76"/>
              </a:xfrm>
              <a:custGeom>
                <a:avLst/>
                <a:gdLst>
                  <a:gd name="T0" fmla="*/ 311 w 328"/>
                  <a:gd name="T1" fmla="*/ 0 h 32"/>
                  <a:gd name="T2" fmla="*/ 17 w 328"/>
                  <a:gd name="T3" fmla="*/ 0 h 32"/>
                  <a:gd name="T4" fmla="*/ 0 w 328"/>
                  <a:gd name="T5" fmla="*/ 16 h 32"/>
                  <a:gd name="T6" fmla="*/ 17 w 328"/>
                  <a:gd name="T7" fmla="*/ 32 h 32"/>
                  <a:gd name="T8" fmla="*/ 311 w 328"/>
                  <a:gd name="T9" fmla="*/ 32 h 32"/>
                  <a:gd name="T10" fmla="*/ 328 w 328"/>
                  <a:gd name="T11" fmla="*/ 16 h 32"/>
                  <a:gd name="T12" fmla="*/ 311 w 328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8" h="32">
                    <a:moveTo>
                      <a:pt x="311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6"/>
                      <a:pt x="0" y="16"/>
                    </a:cubicBezTo>
                    <a:cubicBezTo>
                      <a:pt x="0" y="26"/>
                      <a:pt x="7" y="32"/>
                      <a:pt x="17" y="32"/>
                    </a:cubicBezTo>
                    <a:cubicBezTo>
                      <a:pt x="311" y="32"/>
                      <a:pt x="311" y="32"/>
                      <a:pt x="311" y="32"/>
                    </a:cubicBezTo>
                    <a:cubicBezTo>
                      <a:pt x="320" y="32"/>
                      <a:pt x="328" y="26"/>
                      <a:pt x="328" y="16"/>
                    </a:cubicBezTo>
                    <a:cubicBezTo>
                      <a:pt x="328" y="6"/>
                      <a:pt x="320" y="0"/>
                      <a:pt x="3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02"/>
              <p:cNvSpPr>
                <a:spLocks/>
              </p:cNvSpPr>
              <p:nvPr/>
            </p:nvSpPr>
            <p:spPr bwMode="auto">
              <a:xfrm>
                <a:off x="248" y="3005"/>
                <a:ext cx="534" cy="246"/>
              </a:xfrm>
              <a:custGeom>
                <a:avLst/>
                <a:gdLst>
                  <a:gd name="T0" fmla="*/ 201 w 226"/>
                  <a:gd name="T1" fmla="*/ 3 h 104"/>
                  <a:gd name="T2" fmla="*/ 14 w 226"/>
                  <a:gd name="T3" fmla="*/ 68 h 104"/>
                  <a:gd name="T4" fmla="*/ 3 w 226"/>
                  <a:gd name="T5" fmla="*/ 90 h 104"/>
                  <a:gd name="T6" fmla="*/ 26 w 226"/>
                  <a:gd name="T7" fmla="*/ 101 h 104"/>
                  <a:gd name="T8" fmla="*/ 212 w 226"/>
                  <a:gd name="T9" fmla="*/ 36 h 104"/>
                  <a:gd name="T10" fmla="*/ 223 w 226"/>
                  <a:gd name="T11" fmla="*/ 14 h 104"/>
                  <a:gd name="T12" fmla="*/ 201 w 226"/>
                  <a:gd name="T13" fmla="*/ 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104">
                    <a:moveTo>
                      <a:pt x="201" y="3"/>
                    </a:moveTo>
                    <a:cubicBezTo>
                      <a:pt x="14" y="68"/>
                      <a:pt x="14" y="68"/>
                      <a:pt x="14" y="68"/>
                    </a:cubicBezTo>
                    <a:cubicBezTo>
                      <a:pt x="5" y="71"/>
                      <a:pt x="0" y="81"/>
                      <a:pt x="3" y="90"/>
                    </a:cubicBezTo>
                    <a:cubicBezTo>
                      <a:pt x="7" y="99"/>
                      <a:pt x="17" y="104"/>
                      <a:pt x="26" y="101"/>
                    </a:cubicBezTo>
                    <a:cubicBezTo>
                      <a:pt x="212" y="36"/>
                      <a:pt x="212" y="36"/>
                      <a:pt x="212" y="36"/>
                    </a:cubicBezTo>
                    <a:cubicBezTo>
                      <a:pt x="221" y="33"/>
                      <a:pt x="226" y="23"/>
                      <a:pt x="223" y="14"/>
                    </a:cubicBezTo>
                    <a:cubicBezTo>
                      <a:pt x="220" y="5"/>
                      <a:pt x="210" y="0"/>
                      <a:pt x="20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03"/>
              <p:cNvSpPr>
                <a:spLocks/>
              </p:cNvSpPr>
              <p:nvPr/>
            </p:nvSpPr>
            <p:spPr bwMode="auto">
              <a:xfrm>
                <a:off x="248" y="2571"/>
                <a:ext cx="534" cy="246"/>
              </a:xfrm>
              <a:custGeom>
                <a:avLst/>
                <a:gdLst>
                  <a:gd name="T0" fmla="*/ 14 w 226"/>
                  <a:gd name="T1" fmla="*/ 37 h 104"/>
                  <a:gd name="T2" fmla="*/ 201 w 226"/>
                  <a:gd name="T3" fmla="*/ 101 h 104"/>
                  <a:gd name="T4" fmla="*/ 223 w 226"/>
                  <a:gd name="T5" fmla="*/ 90 h 104"/>
                  <a:gd name="T6" fmla="*/ 212 w 226"/>
                  <a:gd name="T7" fmla="*/ 68 h 104"/>
                  <a:gd name="T8" fmla="*/ 26 w 226"/>
                  <a:gd name="T9" fmla="*/ 4 h 104"/>
                  <a:gd name="T10" fmla="*/ 3 w 226"/>
                  <a:gd name="T11" fmla="*/ 14 h 104"/>
                  <a:gd name="T12" fmla="*/ 14 w 226"/>
                  <a:gd name="T13" fmla="*/ 3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104">
                    <a:moveTo>
                      <a:pt x="14" y="37"/>
                    </a:moveTo>
                    <a:cubicBezTo>
                      <a:pt x="201" y="101"/>
                      <a:pt x="201" y="101"/>
                      <a:pt x="201" y="101"/>
                    </a:cubicBezTo>
                    <a:cubicBezTo>
                      <a:pt x="210" y="104"/>
                      <a:pt x="220" y="99"/>
                      <a:pt x="223" y="90"/>
                    </a:cubicBezTo>
                    <a:cubicBezTo>
                      <a:pt x="226" y="81"/>
                      <a:pt x="221" y="71"/>
                      <a:pt x="212" y="6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7" y="0"/>
                      <a:pt x="7" y="5"/>
                      <a:pt x="3" y="14"/>
                    </a:cubicBezTo>
                    <a:cubicBezTo>
                      <a:pt x="0" y="23"/>
                      <a:pt x="5" y="33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04"/>
              <p:cNvSpPr>
                <a:spLocks noEditPoints="1"/>
              </p:cNvSpPr>
              <p:nvPr/>
            </p:nvSpPr>
            <p:spPr bwMode="auto">
              <a:xfrm>
                <a:off x="1051" y="2460"/>
                <a:ext cx="1542" cy="1544"/>
              </a:xfrm>
              <a:custGeom>
                <a:avLst/>
                <a:gdLst>
                  <a:gd name="T0" fmla="*/ 326 w 652"/>
                  <a:gd name="T1" fmla="*/ 0 h 652"/>
                  <a:gd name="T2" fmla="*/ 0 w 652"/>
                  <a:gd name="T3" fmla="*/ 326 h 652"/>
                  <a:gd name="T4" fmla="*/ 0 w 652"/>
                  <a:gd name="T5" fmla="*/ 340 h 652"/>
                  <a:gd name="T6" fmla="*/ 326 w 652"/>
                  <a:gd name="T7" fmla="*/ 652 h 652"/>
                  <a:gd name="T8" fmla="*/ 602 w 652"/>
                  <a:gd name="T9" fmla="*/ 499 h 652"/>
                  <a:gd name="T10" fmla="*/ 652 w 652"/>
                  <a:gd name="T11" fmla="*/ 326 h 652"/>
                  <a:gd name="T12" fmla="*/ 326 w 652"/>
                  <a:gd name="T13" fmla="*/ 0 h 652"/>
                  <a:gd name="T14" fmla="*/ 511 w 652"/>
                  <a:gd name="T15" fmla="*/ 442 h 652"/>
                  <a:gd name="T16" fmla="*/ 326 w 652"/>
                  <a:gd name="T17" fmla="*/ 544 h 652"/>
                  <a:gd name="T18" fmla="*/ 108 w 652"/>
                  <a:gd name="T19" fmla="*/ 335 h 652"/>
                  <a:gd name="T20" fmla="*/ 108 w 652"/>
                  <a:gd name="T21" fmla="*/ 326 h 652"/>
                  <a:gd name="T22" fmla="*/ 326 w 652"/>
                  <a:gd name="T23" fmla="*/ 108 h 652"/>
                  <a:gd name="T24" fmla="*/ 544 w 652"/>
                  <a:gd name="T25" fmla="*/ 326 h 652"/>
                  <a:gd name="T26" fmla="*/ 511 w 652"/>
                  <a:gd name="T27" fmla="*/ 4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2" h="652">
                    <a:moveTo>
                      <a:pt x="326" y="0"/>
                    </a:moveTo>
                    <a:cubicBezTo>
                      <a:pt x="146" y="0"/>
                      <a:pt x="0" y="146"/>
                      <a:pt x="0" y="326"/>
                    </a:cubicBezTo>
                    <a:cubicBezTo>
                      <a:pt x="0" y="331"/>
                      <a:pt x="0" y="335"/>
                      <a:pt x="0" y="340"/>
                    </a:cubicBezTo>
                    <a:cubicBezTo>
                      <a:pt x="7" y="514"/>
                      <a:pt x="150" y="652"/>
                      <a:pt x="326" y="652"/>
                    </a:cubicBezTo>
                    <a:cubicBezTo>
                      <a:pt x="442" y="652"/>
                      <a:pt x="545" y="591"/>
                      <a:pt x="602" y="499"/>
                    </a:cubicBezTo>
                    <a:cubicBezTo>
                      <a:pt x="634" y="449"/>
                      <a:pt x="652" y="390"/>
                      <a:pt x="652" y="326"/>
                    </a:cubicBezTo>
                    <a:cubicBezTo>
                      <a:pt x="652" y="146"/>
                      <a:pt x="506" y="0"/>
                      <a:pt x="326" y="0"/>
                    </a:cubicBezTo>
                    <a:close/>
                    <a:moveTo>
                      <a:pt x="511" y="442"/>
                    </a:moveTo>
                    <a:cubicBezTo>
                      <a:pt x="472" y="503"/>
                      <a:pt x="404" y="544"/>
                      <a:pt x="326" y="544"/>
                    </a:cubicBezTo>
                    <a:cubicBezTo>
                      <a:pt x="209" y="544"/>
                      <a:pt x="113" y="451"/>
                      <a:pt x="108" y="335"/>
                    </a:cubicBezTo>
                    <a:cubicBezTo>
                      <a:pt x="108" y="332"/>
                      <a:pt x="108" y="329"/>
                      <a:pt x="108" y="326"/>
                    </a:cubicBezTo>
                    <a:cubicBezTo>
                      <a:pt x="108" y="206"/>
                      <a:pt x="206" y="108"/>
                      <a:pt x="326" y="108"/>
                    </a:cubicBezTo>
                    <a:cubicBezTo>
                      <a:pt x="446" y="108"/>
                      <a:pt x="544" y="206"/>
                      <a:pt x="544" y="326"/>
                    </a:cubicBezTo>
                    <a:cubicBezTo>
                      <a:pt x="544" y="369"/>
                      <a:pt x="532" y="409"/>
                      <a:pt x="511" y="4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05"/>
              <p:cNvSpPr>
                <a:spLocks/>
              </p:cNvSpPr>
              <p:nvPr/>
            </p:nvSpPr>
            <p:spPr bwMode="auto">
              <a:xfrm>
                <a:off x="1527" y="2936"/>
                <a:ext cx="591" cy="594"/>
              </a:xfrm>
              <a:custGeom>
                <a:avLst/>
                <a:gdLst>
                  <a:gd name="T0" fmla="*/ 125 w 250"/>
                  <a:gd name="T1" fmla="*/ 0 h 251"/>
                  <a:gd name="T2" fmla="*/ 0 w 250"/>
                  <a:gd name="T3" fmla="*/ 125 h 251"/>
                  <a:gd name="T4" fmla="*/ 0 w 250"/>
                  <a:gd name="T5" fmla="*/ 130 h 251"/>
                  <a:gd name="T6" fmla="*/ 125 w 250"/>
                  <a:gd name="T7" fmla="*/ 251 h 251"/>
                  <a:gd name="T8" fmla="*/ 231 w 250"/>
                  <a:gd name="T9" fmla="*/ 192 h 251"/>
                  <a:gd name="T10" fmla="*/ 250 w 250"/>
                  <a:gd name="T11" fmla="*/ 125 h 251"/>
                  <a:gd name="T12" fmla="*/ 125 w 250"/>
                  <a:gd name="T1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51">
                    <a:moveTo>
                      <a:pt x="125" y="0"/>
                    </a:moveTo>
                    <a:cubicBezTo>
                      <a:pt x="56" y="0"/>
                      <a:pt x="0" y="56"/>
                      <a:pt x="0" y="125"/>
                    </a:cubicBezTo>
                    <a:cubicBezTo>
                      <a:pt x="0" y="127"/>
                      <a:pt x="0" y="129"/>
                      <a:pt x="0" y="130"/>
                    </a:cubicBezTo>
                    <a:cubicBezTo>
                      <a:pt x="2" y="197"/>
                      <a:pt x="57" y="251"/>
                      <a:pt x="125" y="251"/>
                    </a:cubicBezTo>
                    <a:cubicBezTo>
                      <a:pt x="170" y="251"/>
                      <a:pt x="209" y="227"/>
                      <a:pt x="231" y="192"/>
                    </a:cubicBezTo>
                    <a:cubicBezTo>
                      <a:pt x="243" y="173"/>
                      <a:pt x="250" y="150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06"/>
              <p:cNvSpPr>
                <a:spLocks noEditPoints="1"/>
              </p:cNvSpPr>
              <p:nvPr/>
            </p:nvSpPr>
            <p:spPr bwMode="auto">
              <a:xfrm>
                <a:off x="7014" y="2460"/>
                <a:ext cx="1542" cy="1544"/>
              </a:xfrm>
              <a:custGeom>
                <a:avLst/>
                <a:gdLst>
                  <a:gd name="T0" fmla="*/ 326 w 652"/>
                  <a:gd name="T1" fmla="*/ 0 h 652"/>
                  <a:gd name="T2" fmla="*/ 0 w 652"/>
                  <a:gd name="T3" fmla="*/ 326 h 652"/>
                  <a:gd name="T4" fmla="*/ 0 w 652"/>
                  <a:gd name="T5" fmla="*/ 340 h 652"/>
                  <a:gd name="T6" fmla="*/ 326 w 652"/>
                  <a:gd name="T7" fmla="*/ 652 h 652"/>
                  <a:gd name="T8" fmla="*/ 602 w 652"/>
                  <a:gd name="T9" fmla="*/ 499 h 652"/>
                  <a:gd name="T10" fmla="*/ 652 w 652"/>
                  <a:gd name="T11" fmla="*/ 326 h 652"/>
                  <a:gd name="T12" fmla="*/ 326 w 652"/>
                  <a:gd name="T13" fmla="*/ 0 h 652"/>
                  <a:gd name="T14" fmla="*/ 511 w 652"/>
                  <a:gd name="T15" fmla="*/ 442 h 652"/>
                  <a:gd name="T16" fmla="*/ 326 w 652"/>
                  <a:gd name="T17" fmla="*/ 544 h 652"/>
                  <a:gd name="T18" fmla="*/ 108 w 652"/>
                  <a:gd name="T19" fmla="*/ 335 h 652"/>
                  <a:gd name="T20" fmla="*/ 108 w 652"/>
                  <a:gd name="T21" fmla="*/ 326 h 652"/>
                  <a:gd name="T22" fmla="*/ 326 w 652"/>
                  <a:gd name="T23" fmla="*/ 108 h 652"/>
                  <a:gd name="T24" fmla="*/ 544 w 652"/>
                  <a:gd name="T25" fmla="*/ 326 h 652"/>
                  <a:gd name="T26" fmla="*/ 511 w 652"/>
                  <a:gd name="T27" fmla="*/ 4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2" h="652">
                    <a:moveTo>
                      <a:pt x="326" y="0"/>
                    </a:moveTo>
                    <a:cubicBezTo>
                      <a:pt x="146" y="0"/>
                      <a:pt x="0" y="146"/>
                      <a:pt x="0" y="326"/>
                    </a:cubicBezTo>
                    <a:cubicBezTo>
                      <a:pt x="0" y="331"/>
                      <a:pt x="0" y="335"/>
                      <a:pt x="0" y="340"/>
                    </a:cubicBezTo>
                    <a:cubicBezTo>
                      <a:pt x="7" y="514"/>
                      <a:pt x="151" y="652"/>
                      <a:pt x="326" y="652"/>
                    </a:cubicBezTo>
                    <a:cubicBezTo>
                      <a:pt x="443" y="652"/>
                      <a:pt x="545" y="591"/>
                      <a:pt x="602" y="499"/>
                    </a:cubicBezTo>
                    <a:cubicBezTo>
                      <a:pt x="634" y="449"/>
                      <a:pt x="652" y="390"/>
                      <a:pt x="652" y="326"/>
                    </a:cubicBezTo>
                    <a:cubicBezTo>
                      <a:pt x="652" y="146"/>
                      <a:pt x="506" y="0"/>
                      <a:pt x="326" y="0"/>
                    </a:cubicBezTo>
                    <a:close/>
                    <a:moveTo>
                      <a:pt x="511" y="442"/>
                    </a:moveTo>
                    <a:cubicBezTo>
                      <a:pt x="472" y="503"/>
                      <a:pt x="404" y="544"/>
                      <a:pt x="326" y="544"/>
                    </a:cubicBezTo>
                    <a:cubicBezTo>
                      <a:pt x="209" y="544"/>
                      <a:pt x="113" y="451"/>
                      <a:pt x="108" y="335"/>
                    </a:cubicBezTo>
                    <a:cubicBezTo>
                      <a:pt x="108" y="332"/>
                      <a:pt x="108" y="329"/>
                      <a:pt x="108" y="326"/>
                    </a:cubicBezTo>
                    <a:cubicBezTo>
                      <a:pt x="108" y="206"/>
                      <a:pt x="206" y="108"/>
                      <a:pt x="326" y="108"/>
                    </a:cubicBezTo>
                    <a:cubicBezTo>
                      <a:pt x="446" y="108"/>
                      <a:pt x="544" y="206"/>
                      <a:pt x="544" y="326"/>
                    </a:cubicBezTo>
                    <a:cubicBezTo>
                      <a:pt x="544" y="369"/>
                      <a:pt x="532" y="409"/>
                      <a:pt x="511" y="4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07"/>
              <p:cNvSpPr>
                <a:spLocks/>
              </p:cNvSpPr>
              <p:nvPr/>
            </p:nvSpPr>
            <p:spPr bwMode="auto">
              <a:xfrm>
                <a:off x="7489" y="2936"/>
                <a:ext cx="592" cy="594"/>
              </a:xfrm>
              <a:custGeom>
                <a:avLst/>
                <a:gdLst>
                  <a:gd name="T0" fmla="*/ 125 w 250"/>
                  <a:gd name="T1" fmla="*/ 0 h 251"/>
                  <a:gd name="T2" fmla="*/ 0 w 250"/>
                  <a:gd name="T3" fmla="*/ 125 h 251"/>
                  <a:gd name="T4" fmla="*/ 0 w 250"/>
                  <a:gd name="T5" fmla="*/ 130 h 251"/>
                  <a:gd name="T6" fmla="*/ 125 w 250"/>
                  <a:gd name="T7" fmla="*/ 251 h 251"/>
                  <a:gd name="T8" fmla="*/ 231 w 250"/>
                  <a:gd name="T9" fmla="*/ 192 h 251"/>
                  <a:gd name="T10" fmla="*/ 250 w 250"/>
                  <a:gd name="T11" fmla="*/ 125 h 251"/>
                  <a:gd name="T12" fmla="*/ 125 w 250"/>
                  <a:gd name="T1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51">
                    <a:moveTo>
                      <a:pt x="125" y="0"/>
                    </a:moveTo>
                    <a:cubicBezTo>
                      <a:pt x="56" y="0"/>
                      <a:pt x="0" y="56"/>
                      <a:pt x="0" y="125"/>
                    </a:cubicBezTo>
                    <a:cubicBezTo>
                      <a:pt x="0" y="127"/>
                      <a:pt x="0" y="129"/>
                      <a:pt x="0" y="130"/>
                    </a:cubicBezTo>
                    <a:cubicBezTo>
                      <a:pt x="3" y="197"/>
                      <a:pt x="58" y="251"/>
                      <a:pt x="125" y="251"/>
                    </a:cubicBezTo>
                    <a:cubicBezTo>
                      <a:pt x="170" y="251"/>
                      <a:pt x="209" y="227"/>
                      <a:pt x="231" y="192"/>
                    </a:cubicBezTo>
                    <a:cubicBezTo>
                      <a:pt x="243" y="173"/>
                      <a:pt x="250" y="150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08"/>
              <p:cNvSpPr>
                <a:spLocks/>
              </p:cNvSpPr>
              <p:nvPr/>
            </p:nvSpPr>
            <p:spPr bwMode="auto">
              <a:xfrm>
                <a:off x="8071" y="1574"/>
                <a:ext cx="258" cy="507"/>
              </a:xfrm>
              <a:custGeom>
                <a:avLst/>
                <a:gdLst>
                  <a:gd name="T0" fmla="*/ 109 w 109"/>
                  <a:gd name="T1" fmla="*/ 214 h 214"/>
                  <a:gd name="T2" fmla="*/ 109 w 109"/>
                  <a:gd name="T3" fmla="*/ 0 h 214"/>
                  <a:gd name="T4" fmla="*/ 0 w 109"/>
                  <a:gd name="T5" fmla="*/ 128 h 214"/>
                  <a:gd name="T6" fmla="*/ 1 w 109"/>
                  <a:gd name="T7" fmla="*/ 140 h 214"/>
                  <a:gd name="T8" fmla="*/ 109 w 109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14">
                    <a:moveTo>
                      <a:pt x="109" y="214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45" y="10"/>
                      <a:pt x="0" y="64"/>
                      <a:pt x="0" y="128"/>
                    </a:cubicBezTo>
                    <a:cubicBezTo>
                      <a:pt x="0" y="132"/>
                      <a:pt x="1" y="136"/>
                      <a:pt x="1" y="140"/>
                    </a:cubicBezTo>
                    <a:cubicBezTo>
                      <a:pt x="40" y="158"/>
                      <a:pt x="77" y="184"/>
                      <a:pt x="10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09"/>
              <p:cNvSpPr>
                <a:spLocks/>
              </p:cNvSpPr>
              <p:nvPr/>
            </p:nvSpPr>
            <p:spPr bwMode="auto">
              <a:xfrm>
                <a:off x="938" y="2022"/>
                <a:ext cx="1984" cy="1271"/>
              </a:xfrm>
              <a:custGeom>
                <a:avLst/>
                <a:gdLst>
                  <a:gd name="T0" fmla="*/ 397 w 839"/>
                  <a:gd name="T1" fmla="*/ 106 h 537"/>
                  <a:gd name="T2" fmla="*/ 816 w 839"/>
                  <a:gd name="T3" fmla="*/ 515 h 537"/>
                  <a:gd name="T4" fmla="*/ 816 w 839"/>
                  <a:gd name="T5" fmla="*/ 518 h 537"/>
                  <a:gd name="T6" fmla="*/ 816 w 839"/>
                  <a:gd name="T7" fmla="*/ 537 h 537"/>
                  <a:gd name="T8" fmla="*/ 839 w 839"/>
                  <a:gd name="T9" fmla="*/ 412 h 537"/>
                  <a:gd name="T10" fmla="*/ 419 w 839"/>
                  <a:gd name="T11" fmla="*/ 0 h 537"/>
                  <a:gd name="T12" fmla="*/ 110 w 839"/>
                  <a:gd name="T13" fmla="*/ 142 h 537"/>
                  <a:gd name="T14" fmla="*/ 0 w 839"/>
                  <a:gd name="T15" fmla="*/ 393 h 537"/>
                  <a:gd name="T16" fmla="*/ 397 w 839"/>
                  <a:gd name="T17" fmla="*/ 106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9" h="537">
                    <a:moveTo>
                      <a:pt x="397" y="106"/>
                    </a:moveTo>
                    <a:cubicBezTo>
                      <a:pt x="647" y="115"/>
                      <a:pt x="796" y="308"/>
                      <a:pt x="816" y="515"/>
                    </a:cubicBezTo>
                    <a:cubicBezTo>
                      <a:pt x="816" y="516"/>
                      <a:pt x="816" y="517"/>
                      <a:pt x="816" y="518"/>
                    </a:cubicBezTo>
                    <a:cubicBezTo>
                      <a:pt x="817" y="524"/>
                      <a:pt x="816" y="531"/>
                      <a:pt x="816" y="537"/>
                    </a:cubicBezTo>
                    <a:cubicBezTo>
                      <a:pt x="831" y="498"/>
                      <a:pt x="839" y="456"/>
                      <a:pt x="839" y="412"/>
                    </a:cubicBezTo>
                    <a:cubicBezTo>
                      <a:pt x="839" y="201"/>
                      <a:pt x="651" y="0"/>
                      <a:pt x="419" y="0"/>
                    </a:cubicBezTo>
                    <a:cubicBezTo>
                      <a:pt x="297" y="0"/>
                      <a:pt x="186" y="57"/>
                      <a:pt x="110" y="142"/>
                    </a:cubicBezTo>
                    <a:cubicBezTo>
                      <a:pt x="46" y="212"/>
                      <a:pt x="5" y="302"/>
                      <a:pt x="0" y="393"/>
                    </a:cubicBezTo>
                    <a:cubicBezTo>
                      <a:pt x="57" y="244"/>
                      <a:pt x="195" y="100"/>
                      <a:pt x="397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10"/>
              <p:cNvSpPr>
                <a:spLocks/>
              </p:cNvSpPr>
              <p:nvPr/>
            </p:nvSpPr>
            <p:spPr bwMode="auto">
              <a:xfrm>
                <a:off x="2784" y="2026"/>
                <a:ext cx="5914" cy="1642"/>
              </a:xfrm>
              <a:custGeom>
                <a:avLst/>
                <a:gdLst>
                  <a:gd name="T0" fmla="*/ 2416 w 2501"/>
                  <a:gd name="T1" fmla="*/ 198 h 693"/>
                  <a:gd name="T2" fmla="*/ 2233 w 2501"/>
                  <a:gd name="T3" fmla="*/ 66 h 693"/>
                  <a:gd name="T4" fmla="*/ 1748 w 2501"/>
                  <a:gd name="T5" fmla="*/ 156 h 693"/>
                  <a:gd name="T6" fmla="*/ 951 w 2501"/>
                  <a:gd name="T7" fmla="*/ 631 h 693"/>
                  <a:gd name="T8" fmla="*/ 21 w 2501"/>
                  <a:gd name="T9" fmla="*/ 630 h 693"/>
                  <a:gd name="T10" fmla="*/ 0 w 2501"/>
                  <a:gd name="T11" fmla="*/ 693 h 693"/>
                  <a:gd name="T12" fmla="*/ 1257 w 2501"/>
                  <a:gd name="T13" fmla="*/ 693 h 693"/>
                  <a:gd name="T14" fmla="*/ 1679 w 2501"/>
                  <a:gd name="T15" fmla="*/ 437 h 693"/>
                  <a:gd name="T16" fmla="*/ 2054 w 2501"/>
                  <a:gd name="T17" fmla="*/ 148 h 693"/>
                  <a:gd name="T18" fmla="*/ 2501 w 2501"/>
                  <a:gd name="T19" fmla="*/ 385 h 693"/>
                  <a:gd name="T20" fmla="*/ 2416 w 2501"/>
                  <a:gd name="T21" fmla="*/ 198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1" h="693">
                    <a:moveTo>
                      <a:pt x="2416" y="198"/>
                    </a:moveTo>
                    <a:cubicBezTo>
                      <a:pt x="2368" y="139"/>
                      <a:pt x="2304" y="94"/>
                      <a:pt x="2233" y="66"/>
                    </a:cubicBezTo>
                    <a:cubicBezTo>
                      <a:pt x="2068" y="0"/>
                      <a:pt x="1885" y="51"/>
                      <a:pt x="1748" y="156"/>
                    </a:cubicBezTo>
                    <a:cubicBezTo>
                      <a:pt x="1503" y="344"/>
                      <a:pt x="1463" y="571"/>
                      <a:pt x="951" y="631"/>
                    </a:cubicBezTo>
                    <a:cubicBezTo>
                      <a:pt x="775" y="651"/>
                      <a:pt x="330" y="650"/>
                      <a:pt x="21" y="630"/>
                    </a:cubicBezTo>
                    <a:cubicBezTo>
                      <a:pt x="16" y="652"/>
                      <a:pt x="9" y="673"/>
                      <a:pt x="0" y="693"/>
                    </a:cubicBezTo>
                    <a:cubicBezTo>
                      <a:pt x="0" y="693"/>
                      <a:pt x="954" y="693"/>
                      <a:pt x="1257" y="693"/>
                    </a:cubicBezTo>
                    <a:cubicBezTo>
                      <a:pt x="1315" y="693"/>
                      <a:pt x="1538" y="592"/>
                      <a:pt x="1679" y="437"/>
                    </a:cubicBezTo>
                    <a:cubicBezTo>
                      <a:pt x="1787" y="320"/>
                      <a:pt x="1844" y="187"/>
                      <a:pt x="2054" y="148"/>
                    </a:cubicBezTo>
                    <a:cubicBezTo>
                      <a:pt x="2223" y="117"/>
                      <a:pt x="2390" y="198"/>
                      <a:pt x="2501" y="385"/>
                    </a:cubicBezTo>
                    <a:cubicBezTo>
                      <a:pt x="2501" y="385"/>
                      <a:pt x="2476" y="272"/>
                      <a:pt x="2416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11"/>
              <p:cNvSpPr>
                <a:spLocks noEditPoints="1"/>
              </p:cNvSpPr>
              <p:nvPr/>
            </p:nvSpPr>
            <p:spPr bwMode="auto">
              <a:xfrm>
                <a:off x="1593" y="828"/>
                <a:ext cx="3896" cy="985"/>
              </a:xfrm>
              <a:custGeom>
                <a:avLst/>
                <a:gdLst>
                  <a:gd name="T0" fmla="*/ 1454 w 1648"/>
                  <a:gd name="T1" fmla="*/ 146 h 416"/>
                  <a:gd name="T2" fmla="*/ 1343 w 1648"/>
                  <a:gd name="T3" fmla="*/ 68 h 416"/>
                  <a:gd name="T4" fmla="*/ 548 w 1648"/>
                  <a:gd name="T5" fmla="*/ 63 h 416"/>
                  <a:gd name="T6" fmla="*/ 115 w 1648"/>
                  <a:gd name="T7" fmla="*/ 265 h 416"/>
                  <a:gd name="T8" fmla="*/ 0 w 1648"/>
                  <a:gd name="T9" fmla="*/ 416 h 416"/>
                  <a:gd name="T10" fmla="*/ 1648 w 1648"/>
                  <a:gd name="T11" fmla="*/ 416 h 416"/>
                  <a:gd name="T12" fmla="*/ 1454 w 1648"/>
                  <a:gd name="T13" fmla="*/ 146 h 416"/>
                  <a:gd name="T14" fmla="*/ 900 w 1648"/>
                  <a:gd name="T15" fmla="*/ 388 h 416"/>
                  <a:gd name="T16" fmla="*/ 185 w 1648"/>
                  <a:gd name="T17" fmla="*/ 388 h 416"/>
                  <a:gd name="T18" fmla="*/ 185 w 1648"/>
                  <a:gd name="T19" fmla="*/ 387 h 416"/>
                  <a:gd name="T20" fmla="*/ 910 w 1648"/>
                  <a:gd name="T21" fmla="*/ 78 h 416"/>
                  <a:gd name="T22" fmla="*/ 900 w 1648"/>
                  <a:gd name="T23" fmla="*/ 388 h 416"/>
                  <a:gd name="T24" fmla="*/ 959 w 1648"/>
                  <a:gd name="T25" fmla="*/ 77 h 416"/>
                  <a:gd name="T26" fmla="*/ 1285 w 1648"/>
                  <a:gd name="T27" fmla="*/ 92 h 416"/>
                  <a:gd name="T28" fmla="*/ 1448 w 1648"/>
                  <a:gd name="T29" fmla="*/ 195 h 416"/>
                  <a:gd name="T30" fmla="*/ 1592 w 1648"/>
                  <a:gd name="T31" fmla="*/ 388 h 416"/>
                  <a:gd name="T32" fmla="*/ 968 w 1648"/>
                  <a:gd name="T33" fmla="*/ 388 h 416"/>
                  <a:gd name="T34" fmla="*/ 959 w 1648"/>
                  <a:gd name="T35" fmla="*/ 7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8" h="416">
                    <a:moveTo>
                      <a:pt x="1454" y="146"/>
                    </a:moveTo>
                    <a:cubicBezTo>
                      <a:pt x="1427" y="110"/>
                      <a:pt x="1380" y="80"/>
                      <a:pt x="1343" y="68"/>
                    </a:cubicBezTo>
                    <a:cubicBezTo>
                      <a:pt x="1135" y="0"/>
                      <a:pt x="705" y="30"/>
                      <a:pt x="548" y="63"/>
                    </a:cubicBezTo>
                    <a:cubicBezTo>
                      <a:pt x="392" y="96"/>
                      <a:pt x="234" y="156"/>
                      <a:pt x="115" y="265"/>
                    </a:cubicBezTo>
                    <a:cubicBezTo>
                      <a:pt x="69" y="309"/>
                      <a:pt x="29" y="360"/>
                      <a:pt x="0" y="416"/>
                    </a:cubicBezTo>
                    <a:cubicBezTo>
                      <a:pt x="1648" y="416"/>
                      <a:pt x="1648" y="416"/>
                      <a:pt x="1648" y="416"/>
                    </a:cubicBezTo>
                    <a:cubicBezTo>
                      <a:pt x="1581" y="320"/>
                      <a:pt x="1528" y="244"/>
                      <a:pt x="1454" y="146"/>
                    </a:cubicBezTo>
                    <a:close/>
                    <a:moveTo>
                      <a:pt x="900" y="388"/>
                    </a:moveTo>
                    <a:cubicBezTo>
                      <a:pt x="185" y="388"/>
                      <a:pt x="185" y="388"/>
                      <a:pt x="185" y="388"/>
                    </a:cubicBezTo>
                    <a:cubicBezTo>
                      <a:pt x="185" y="387"/>
                      <a:pt x="185" y="387"/>
                      <a:pt x="185" y="387"/>
                    </a:cubicBezTo>
                    <a:cubicBezTo>
                      <a:pt x="297" y="173"/>
                      <a:pt x="633" y="78"/>
                      <a:pt x="910" y="78"/>
                    </a:cubicBezTo>
                    <a:lnTo>
                      <a:pt x="900" y="388"/>
                    </a:lnTo>
                    <a:close/>
                    <a:moveTo>
                      <a:pt x="959" y="77"/>
                    </a:moveTo>
                    <a:cubicBezTo>
                      <a:pt x="1062" y="72"/>
                      <a:pt x="1191" y="75"/>
                      <a:pt x="1285" y="92"/>
                    </a:cubicBezTo>
                    <a:cubicBezTo>
                      <a:pt x="1350" y="105"/>
                      <a:pt x="1408" y="142"/>
                      <a:pt x="1448" y="195"/>
                    </a:cubicBezTo>
                    <a:cubicBezTo>
                      <a:pt x="1592" y="388"/>
                      <a:pt x="1592" y="388"/>
                      <a:pt x="1592" y="388"/>
                    </a:cubicBezTo>
                    <a:cubicBezTo>
                      <a:pt x="968" y="388"/>
                      <a:pt x="968" y="388"/>
                      <a:pt x="968" y="388"/>
                    </a:cubicBezTo>
                    <a:lnTo>
                      <a:pt x="95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12"/>
              <p:cNvSpPr>
                <a:spLocks noEditPoints="1"/>
              </p:cNvSpPr>
              <p:nvPr/>
            </p:nvSpPr>
            <p:spPr bwMode="auto">
              <a:xfrm>
                <a:off x="1269" y="1861"/>
                <a:ext cx="7358" cy="1634"/>
              </a:xfrm>
              <a:custGeom>
                <a:avLst/>
                <a:gdLst>
                  <a:gd name="T0" fmla="*/ 719 w 3112"/>
                  <a:gd name="T1" fmla="*/ 480 h 690"/>
                  <a:gd name="T2" fmla="*/ 695 w 3112"/>
                  <a:gd name="T3" fmla="*/ 612 h 690"/>
                  <a:gd name="T4" fmla="*/ 673 w 3112"/>
                  <a:gd name="T5" fmla="*/ 670 h 690"/>
                  <a:gd name="T6" fmla="*/ 1592 w 3112"/>
                  <a:gd name="T7" fmla="*/ 670 h 690"/>
                  <a:gd name="T8" fmla="*/ 2389 w 3112"/>
                  <a:gd name="T9" fmla="*/ 195 h 690"/>
                  <a:gd name="T10" fmla="*/ 2874 w 3112"/>
                  <a:gd name="T11" fmla="*/ 105 h 690"/>
                  <a:gd name="T12" fmla="*/ 3057 w 3112"/>
                  <a:gd name="T13" fmla="*/ 237 h 690"/>
                  <a:gd name="T14" fmla="*/ 3112 w 3112"/>
                  <a:gd name="T15" fmla="*/ 323 h 690"/>
                  <a:gd name="T16" fmla="*/ 2985 w 3112"/>
                  <a:gd name="T17" fmla="*/ 114 h 690"/>
                  <a:gd name="T18" fmla="*/ 2877 w 3112"/>
                  <a:gd name="T19" fmla="*/ 39 h 690"/>
                  <a:gd name="T20" fmla="*/ 2737 w 3112"/>
                  <a:gd name="T21" fmla="*/ 6 h 690"/>
                  <a:gd name="T22" fmla="*/ 126 w 3112"/>
                  <a:gd name="T23" fmla="*/ 0 h 690"/>
                  <a:gd name="T24" fmla="*/ 0 w 3112"/>
                  <a:gd name="T25" fmla="*/ 152 h 690"/>
                  <a:gd name="T26" fmla="*/ 279 w 3112"/>
                  <a:gd name="T27" fmla="*/ 47 h 690"/>
                  <a:gd name="T28" fmla="*/ 719 w 3112"/>
                  <a:gd name="T29" fmla="*/ 480 h 690"/>
                  <a:gd name="T30" fmla="*/ 1639 w 3112"/>
                  <a:gd name="T31" fmla="*/ 108 h 690"/>
                  <a:gd name="T32" fmla="*/ 1756 w 3112"/>
                  <a:gd name="T33" fmla="*/ 108 h 690"/>
                  <a:gd name="T34" fmla="*/ 1768 w 3112"/>
                  <a:gd name="T35" fmla="*/ 120 h 690"/>
                  <a:gd name="T36" fmla="*/ 1756 w 3112"/>
                  <a:gd name="T37" fmla="*/ 132 h 690"/>
                  <a:gd name="T38" fmla="*/ 1639 w 3112"/>
                  <a:gd name="T39" fmla="*/ 132 h 690"/>
                  <a:gd name="T40" fmla="*/ 1627 w 3112"/>
                  <a:gd name="T41" fmla="*/ 120 h 690"/>
                  <a:gd name="T42" fmla="*/ 1639 w 3112"/>
                  <a:gd name="T43" fmla="*/ 108 h 690"/>
                  <a:gd name="T44" fmla="*/ 671 w 3112"/>
                  <a:gd name="T45" fmla="*/ 108 h 690"/>
                  <a:gd name="T46" fmla="*/ 788 w 3112"/>
                  <a:gd name="T47" fmla="*/ 108 h 690"/>
                  <a:gd name="T48" fmla="*/ 800 w 3112"/>
                  <a:gd name="T49" fmla="*/ 120 h 690"/>
                  <a:gd name="T50" fmla="*/ 788 w 3112"/>
                  <a:gd name="T51" fmla="*/ 132 h 690"/>
                  <a:gd name="T52" fmla="*/ 671 w 3112"/>
                  <a:gd name="T53" fmla="*/ 132 h 690"/>
                  <a:gd name="T54" fmla="*/ 659 w 3112"/>
                  <a:gd name="T55" fmla="*/ 120 h 690"/>
                  <a:gd name="T56" fmla="*/ 671 w 3112"/>
                  <a:gd name="T57" fmla="*/ 108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2" h="690">
                    <a:moveTo>
                      <a:pt x="719" y="480"/>
                    </a:moveTo>
                    <a:cubicBezTo>
                      <a:pt x="719" y="525"/>
                      <a:pt x="711" y="569"/>
                      <a:pt x="695" y="612"/>
                    </a:cubicBezTo>
                    <a:cubicBezTo>
                      <a:pt x="673" y="670"/>
                      <a:pt x="673" y="670"/>
                      <a:pt x="673" y="670"/>
                    </a:cubicBezTo>
                    <a:cubicBezTo>
                      <a:pt x="981" y="689"/>
                      <a:pt x="1418" y="690"/>
                      <a:pt x="1592" y="670"/>
                    </a:cubicBezTo>
                    <a:cubicBezTo>
                      <a:pt x="2104" y="610"/>
                      <a:pt x="2144" y="383"/>
                      <a:pt x="2389" y="195"/>
                    </a:cubicBezTo>
                    <a:cubicBezTo>
                      <a:pt x="2526" y="90"/>
                      <a:pt x="2709" y="39"/>
                      <a:pt x="2874" y="105"/>
                    </a:cubicBezTo>
                    <a:cubicBezTo>
                      <a:pt x="2945" y="134"/>
                      <a:pt x="3009" y="178"/>
                      <a:pt x="3057" y="237"/>
                    </a:cubicBezTo>
                    <a:cubicBezTo>
                      <a:pt x="3079" y="264"/>
                      <a:pt x="3097" y="293"/>
                      <a:pt x="3112" y="323"/>
                    </a:cubicBezTo>
                    <a:cubicBezTo>
                      <a:pt x="3094" y="245"/>
                      <a:pt x="3046" y="172"/>
                      <a:pt x="2985" y="114"/>
                    </a:cubicBezTo>
                    <a:cubicBezTo>
                      <a:pt x="2952" y="83"/>
                      <a:pt x="2916" y="58"/>
                      <a:pt x="2877" y="39"/>
                    </a:cubicBezTo>
                    <a:cubicBezTo>
                      <a:pt x="2833" y="18"/>
                      <a:pt x="2786" y="6"/>
                      <a:pt x="2737" y="6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54" y="36"/>
                      <a:pt x="0" y="152"/>
                    </a:cubicBezTo>
                    <a:cubicBezTo>
                      <a:pt x="80" y="85"/>
                      <a:pt x="179" y="47"/>
                      <a:pt x="279" y="47"/>
                    </a:cubicBezTo>
                    <a:cubicBezTo>
                      <a:pt x="514" y="47"/>
                      <a:pt x="719" y="250"/>
                      <a:pt x="719" y="480"/>
                    </a:cubicBezTo>
                    <a:close/>
                    <a:moveTo>
                      <a:pt x="1639" y="108"/>
                    </a:moveTo>
                    <a:cubicBezTo>
                      <a:pt x="1756" y="108"/>
                      <a:pt x="1756" y="108"/>
                      <a:pt x="1756" y="108"/>
                    </a:cubicBezTo>
                    <a:cubicBezTo>
                      <a:pt x="1762" y="108"/>
                      <a:pt x="1768" y="113"/>
                      <a:pt x="1768" y="120"/>
                    </a:cubicBezTo>
                    <a:cubicBezTo>
                      <a:pt x="1768" y="127"/>
                      <a:pt x="1762" y="132"/>
                      <a:pt x="1756" y="132"/>
                    </a:cubicBezTo>
                    <a:cubicBezTo>
                      <a:pt x="1639" y="132"/>
                      <a:pt x="1639" y="132"/>
                      <a:pt x="1639" y="132"/>
                    </a:cubicBezTo>
                    <a:cubicBezTo>
                      <a:pt x="1633" y="132"/>
                      <a:pt x="1627" y="127"/>
                      <a:pt x="1627" y="120"/>
                    </a:cubicBezTo>
                    <a:cubicBezTo>
                      <a:pt x="1627" y="113"/>
                      <a:pt x="1633" y="108"/>
                      <a:pt x="1639" y="108"/>
                    </a:cubicBezTo>
                    <a:close/>
                    <a:moveTo>
                      <a:pt x="671" y="108"/>
                    </a:moveTo>
                    <a:cubicBezTo>
                      <a:pt x="788" y="108"/>
                      <a:pt x="788" y="108"/>
                      <a:pt x="788" y="108"/>
                    </a:cubicBezTo>
                    <a:cubicBezTo>
                      <a:pt x="795" y="108"/>
                      <a:pt x="800" y="113"/>
                      <a:pt x="800" y="120"/>
                    </a:cubicBezTo>
                    <a:cubicBezTo>
                      <a:pt x="800" y="127"/>
                      <a:pt x="795" y="132"/>
                      <a:pt x="788" y="132"/>
                    </a:cubicBezTo>
                    <a:cubicBezTo>
                      <a:pt x="671" y="132"/>
                      <a:pt x="671" y="132"/>
                      <a:pt x="671" y="132"/>
                    </a:cubicBezTo>
                    <a:cubicBezTo>
                      <a:pt x="665" y="132"/>
                      <a:pt x="659" y="127"/>
                      <a:pt x="659" y="120"/>
                    </a:cubicBezTo>
                    <a:cubicBezTo>
                      <a:pt x="659" y="113"/>
                      <a:pt x="665" y="108"/>
                      <a:pt x="671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972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Private Client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040" y="1261646"/>
            <a:ext cx="13189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Agency appointments with leading insurance carriers = insurance anywhere in U.S. </a:t>
            </a:r>
          </a:p>
        </p:txBody>
      </p:sp>
      <p:pic>
        <p:nvPicPr>
          <p:cNvPr id="2050" name="Picture 2" descr="https://upload.wikimedia.org/wikipedia/commons/thumb/b/b3/AIG_logo.svg/2000px-AIG_logo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83" y="2491304"/>
            <a:ext cx="228600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winglecollins.com/wp-content/uploads/2015/05/CINCI-logo-updat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4532533"/>
            <a:ext cx="3918343" cy="173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ssets.nerdwallet.com/blog/wp-content/uploads/2015/11/chubb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41" y="2186504"/>
            <a:ext cx="2210216" cy="18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irmi.com/images/default-source/marketing-images/conference-sponsors/logo-template-(300x150)-ironshore.png?sfvrsn=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12" y="4419600"/>
            <a:ext cx="3695808" cy="18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en/thumb/9/9e/The_Travelers_Companies.svg/1280px-The_Travelers_Companies.sv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2378371"/>
            <a:ext cx="4524375" cy="10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leakdefensesystem.com/wp-content/uploads/2013/10/pure-insurance-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94" y="4661209"/>
            <a:ext cx="3164181" cy="16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7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Private Client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040" y="1095809"/>
            <a:ext cx="13189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Three Principles </a:t>
            </a:r>
          </a:p>
        </p:txBody>
      </p:sp>
      <p:grpSp>
        <p:nvGrpSpPr>
          <p:cNvPr id="21" name="Group 10"/>
          <p:cNvGrpSpPr>
            <a:grpSpLocks noChangeAspect="1"/>
          </p:cNvGrpSpPr>
          <p:nvPr/>
        </p:nvGrpSpPr>
        <p:grpSpPr bwMode="auto">
          <a:xfrm>
            <a:off x="4013742" y="1801167"/>
            <a:ext cx="5789613" cy="5102225"/>
            <a:chOff x="1346" y="1201"/>
            <a:chExt cx="3647" cy="3214"/>
          </a:xfrm>
        </p:grpSpPr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2786" y="1213"/>
              <a:ext cx="760" cy="632"/>
            </a:xfrm>
            <a:custGeom>
              <a:avLst/>
              <a:gdLst>
                <a:gd name="T0" fmla="*/ 329 w 329"/>
                <a:gd name="T1" fmla="*/ 284 h 284"/>
                <a:gd name="T2" fmla="*/ 164 w 329"/>
                <a:gd name="T3" fmla="*/ 0 h 284"/>
                <a:gd name="T4" fmla="*/ 0 w 329"/>
                <a:gd name="T5" fmla="*/ 284 h 284"/>
                <a:gd name="T6" fmla="*/ 329 w 329"/>
                <a:gd name="T7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284">
                  <a:moveTo>
                    <a:pt x="329" y="284"/>
                  </a:moveTo>
                  <a:lnTo>
                    <a:pt x="164" y="0"/>
                  </a:lnTo>
                  <a:lnTo>
                    <a:pt x="0" y="284"/>
                  </a:lnTo>
                  <a:lnTo>
                    <a:pt x="329" y="284"/>
                  </a:lnTo>
                  <a:close/>
                </a:path>
              </a:pathLst>
            </a:custGeom>
            <a:solidFill>
              <a:srgbClr val="EB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1359" y="3762"/>
              <a:ext cx="659" cy="588"/>
            </a:xfrm>
            <a:custGeom>
              <a:avLst/>
              <a:gdLst>
                <a:gd name="T0" fmla="*/ 163 w 327"/>
                <a:gd name="T1" fmla="*/ 0 h 283"/>
                <a:gd name="T2" fmla="*/ 0 w 327"/>
                <a:gd name="T3" fmla="*/ 283 h 283"/>
                <a:gd name="T4" fmla="*/ 327 w 327"/>
                <a:gd name="T5" fmla="*/ 283 h 283"/>
                <a:gd name="T6" fmla="*/ 163 w 327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283">
                  <a:moveTo>
                    <a:pt x="163" y="0"/>
                  </a:moveTo>
                  <a:lnTo>
                    <a:pt x="0" y="283"/>
                  </a:lnTo>
                  <a:lnTo>
                    <a:pt x="327" y="28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4322" y="3762"/>
              <a:ext cx="658" cy="588"/>
            </a:xfrm>
            <a:custGeom>
              <a:avLst/>
              <a:gdLst>
                <a:gd name="T0" fmla="*/ 0 w 327"/>
                <a:gd name="T1" fmla="*/ 283 h 283"/>
                <a:gd name="T2" fmla="*/ 327 w 327"/>
                <a:gd name="T3" fmla="*/ 283 h 283"/>
                <a:gd name="T4" fmla="*/ 164 w 327"/>
                <a:gd name="T5" fmla="*/ 0 h 283"/>
                <a:gd name="T6" fmla="*/ 0 w 327"/>
                <a:gd name="T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283">
                  <a:moveTo>
                    <a:pt x="0" y="283"/>
                  </a:moveTo>
                  <a:lnTo>
                    <a:pt x="327" y="283"/>
                  </a:lnTo>
                  <a:lnTo>
                    <a:pt x="164" y="0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1346" y="2801"/>
              <a:ext cx="1806" cy="1562"/>
            </a:xfrm>
            <a:custGeom>
              <a:avLst/>
              <a:gdLst>
                <a:gd name="T0" fmla="*/ 1256 w 1264"/>
                <a:gd name="T1" fmla="*/ 1093 h 1093"/>
                <a:gd name="T2" fmla="*/ 9 w 1264"/>
                <a:gd name="T3" fmla="*/ 1093 h 1093"/>
                <a:gd name="T4" fmla="*/ 2 w 1264"/>
                <a:gd name="T5" fmla="*/ 1089 h 1093"/>
                <a:gd name="T6" fmla="*/ 2 w 1264"/>
                <a:gd name="T7" fmla="*/ 1081 h 1093"/>
                <a:gd name="T8" fmla="*/ 623 w 1264"/>
                <a:gd name="T9" fmla="*/ 5 h 1093"/>
                <a:gd name="T10" fmla="*/ 634 w 1264"/>
                <a:gd name="T11" fmla="*/ 2 h 1093"/>
                <a:gd name="T12" fmla="*/ 636 w 1264"/>
                <a:gd name="T13" fmla="*/ 13 h 1093"/>
                <a:gd name="T14" fmla="*/ 22 w 1264"/>
                <a:gd name="T15" fmla="*/ 1077 h 1093"/>
                <a:gd name="T16" fmla="*/ 1248 w 1264"/>
                <a:gd name="T17" fmla="*/ 1077 h 1093"/>
                <a:gd name="T18" fmla="*/ 1248 w 1264"/>
                <a:gd name="T19" fmla="*/ 369 h 1093"/>
                <a:gd name="T20" fmla="*/ 668 w 1264"/>
                <a:gd name="T21" fmla="*/ 34 h 1093"/>
                <a:gd name="T22" fmla="*/ 665 w 1264"/>
                <a:gd name="T23" fmla="*/ 23 h 1093"/>
                <a:gd name="T24" fmla="*/ 676 w 1264"/>
                <a:gd name="T25" fmla="*/ 20 h 1093"/>
                <a:gd name="T26" fmla="*/ 1260 w 1264"/>
                <a:gd name="T27" fmla="*/ 357 h 1093"/>
                <a:gd name="T28" fmla="*/ 1264 w 1264"/>
                <a:gd name="T29" fmla="*/ 364 h 1093"/>
                <a:gd name="T30" fmla="*/ 1264 w 1264"/>
                <a:gd name="T31" fmla="*/ 1085 h 1093"/>
                <a:gd name="T32" fmla="*/ 1262 w 1264"/>
                <a:gd name="T33" fmla="*/ 1090 h 1093"/>
                <a:gd name="T34" fmla="*/ 1256 w 1264"/>
                <a:gd name="T35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4" h="1093">
                  <a:moveTo>
                    <a:pt x="1256" y="1093"/>
                  </a:moveTo>
                  <a:cubicBezTo>
                    <a:pt x="9" y="1093"/>
                    <a:pt x="9" y="1093"/>
                    <a:pt x="9" y="1093"/>
                  </a:cubicBezTo>
                  <a:cubicBezTo>
                    <a:pt x="6" y="1093"/>
                    <a:pt x="3" y="1091"/>
                    <a:pt x="2" y="1089"/>
                  </a:cubicBezTo>
                  <a:cubicBezTo>
                    <a:pt x="0" y="1086"/>
                    <a:pt x="0" y="1083"/>
                    <a:pt x="2" y="1081"/>
                  </a:cubicBezTo>
                  <a:cubicBezTo>
                    <a:pt x="623" y="5"/>
                    <a:pt x="623" y="5"/>
                    <a:pt x="623" y="5"/>
                  </a:cubicBezTo>
                  <a:cubicBezTo>
                    <a:pt x="625" y="1"/>
                    <a:pt x="630" y="0"/>
                    <a:pt x="634" y="2"/>
                  </a:cubicBezTo>
                  <a:cubicBezTo>
                    <a:pt x="637" y="4"/>
                    <a:pt x="639" y="9"/>
                    <a:pt x="636" y="13"/>
                  </a:cubicBezTo>
                  <a:cubicBezTo>
                    <a:pt x="22" y="1077"/>
                    <a:pt x="22" y="1077"/>
                    <a:pt x="22" y="1077"/>
                  </a:cubicBezTo>
                  <a:cubicBezTo>
                    <a:pt x="1248" y="1077"/>
                    <a:pt x="1248" y="1077"/>
                    <a:pt x="1248" y="1077"/>
                  </a:cubicBezTo>
                  <a:cubicBezTo>
                    <a:pt x="1248" y="369"/>
                    <a:pt x="1248" y="369"/>
                    <a:pt x="1248" y="369"/>
                  </a:cubicBezTo>
                  <a:cubicBezTo>
                    <a:pt x="668" y="34"/>
                    <a:pt x="668" y="34"/>
                    <a:pt x="668" y="34"/>
                  </a:cubicBezTo>
                  <a:cubicBezTo>
                    <a:pt x="664" y="32"/>
                    <a:pt x="663" y="27"/>
                    <a:pt x="665" y="23"/>
                  </a:cubicBezTo>
                  <a:cubicBezTo>
                    <a:pt x="667" y="19"/>
                    <a:pt x="672" y="18"/>
                    <a:pt x="676" y="20"/>
                  </a:cubicBezTo>
                  <a:cubicBezTo>
                    <a:pt x="1260" y="357"/>
                    <a:pt x="1260" y="357"/>
                    <a:pt x="1260" y="357"/>
                  </a:cubicBezTo>
                  <a:cubicBezTo>
                    <a:pt x="1262" y="359"/>
                    <a:pt x="1264" y="361"/>
                    <a:pt x="1264" y="364"/>
                  </a:cubicBezTo>
                  <a:cubicBezTo>
                    <a:pt x="1264" y="1085"/>
                    <a:pt x="1264" y="1085"/>
                    <a:pt x="1264" y="1085"/>
                  </a:cubicBezTo>
                  <a:cubicBezTo>
                    <a:pt x="1264" y="1087"/>
                    <a:pt x="1263" y="1089"/>
                    <a:pt x="1262" y="1090"/>
                  </a:cubicBezTo>
                  <a:cubicBezTo>
                    <a:pt x="1260" y="1092"/>
                    <a:pt x="1258" y="1093"/>
                    <a:pt x="1256" y="10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101" y="2801"/>
              <a:ext cx="157" cy="201"/>
            </a:xfrm>
            <a:custGeom>
              <a:avLst/>
              <a:gdLst>
                <a:gd name="T0" fmla="*/ 2 w 110"/>
                <a:gd name="T1" fmla="*/ 92 h 141"/>
                <a:gd name="T2" fmla="*/ 3 w 110"/>
                <a:gd name="T3" fmla="*/ 90 h 141"/>
                <a:gd name="T4" fmla="*/ 96 w 110"/>
                <a:gd name="T5" fmla="*/ 3 h 141"/>
                <a:gd name="T6" fmla="*/ 105 w 110"/>
                <a:gd name="T7" fmla="*/ 2 h 141"/>
                <a:gd name="T8" fmla="*/ 109 w 110"/>
                <a:gd name="T9" fmla="*/ 11 h 141"/>
                <a:gd name="T10" fmla="*/ 80 w 110"/>
                <a:gd name="T11" fmla="*/ 134 h 141"/>
                <a:gd name="T12" fmla="*/ 71 w 110"/>
                <a:gd name="T13" fmla="*/ 140 h 141"/>
                <a:gd name="T14" fmla="*/ 65 w 110"/>
                <a:gd name="T15" fmla="*/ 131 h 141"/>
                <a:gd name="T16" fmla="*/ 88 w 110"/>
                <a:gd name="T17" fmla="*/ 33 h 141"/>
                <a:gd name="T18" fmla="*/ 14 w 110"/>
                <a:gd name="T19" fmla="*/ 102 h 141"/>
                <a:gd name="T20" fmla="*/ 3 w 110"/>
                <a:gd name="T21" fmla="*/ 101 h 141"/>
                <a:gd name="T22" fmla="*/ 2 w 110"/>
                <a:gd name="T23" fmla="*/ 9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41">
                  <a:moveTo>
                    <a:pt x="2" y="92"/>
                  </a:moveTo>
                  <a:cubicBezTo>
                    <a:pt x="2" y="91"/>
                    <a:pt x="3" y="90"/>
                    <a:pt x="3" y="90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9" y="1"/>
                    <a:pt x="102" y="0"/>
                    <a:pt x="105" y="2"/>
                  </a:cubicBezTo>
                  <a:cubicBezTo>
                    <a:pt x="109" y="4"/>
                    <a:pt x="110" y="7"/>
                    <a:pt x="109" y="11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79" y="139"/>
                    <a:pt x="75" y="141"/>
                    <a:pt x="71" y="140"/>
                  </a:cubicBezTo>
                  <a:cubicBezTo>
                    <a:pt x="66" y="139"/>
                    <a:pt x="64" y="135"/>
                    <a:pt x="65" y="131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5"/>
                    <a:pt x="6" y="104"/>
                    <a:pt x="3" y="101"/>
                  </a:cubicBezTo>
                  <a:cubicBezTo>
                    <a:pt x="1" y="99"/>
                    <a:pt x="0" y="95"/>
                    <a:pt x="2" y="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3187" y="2795"/>
              <a:ext cx="1806" cy="1567"/>
            </a:xfrm>
            <a:custGeom>
              <a:avLst/>
              <a:gdLst>
                <a:gd name="T0" fmla="*/ 639 w 1264"/>
                <a:gd name="T1" fmla="*/ 4 h 1096"/>
                <a:gd name="T2" fmla="*/ 1262 w 1264"/>
                <a:gd name="T3" fmla="*/ 1084 h 1096"/>
                <a:gd name="T4" fmla="*/ 1262 w 1264"/>
                <a:gd name="T5" fmla="*/ 1092 h 1096"/>
                <a:gd name="T6" fmla="*/ 1255 w 1264"/>
                <a:gd name="T7" fmla="*/ 1096 h 1096"/>
                <a:gd name="T8" fmla="*/ 14 w 1264"/>
                <a:gd name="T9" fmla="*/ 1096 h 1096"/>
                <a:gd name="T10" fmla="*/ 6 w 1264"/>
                <a:gd name="T11" fmla="*/ 1088 h 1096"/>
                <a:gd name="T12" fmla="*/ 14 w 1264"/>
                <a:gd name="T13" fmla="*/ 1080 h 1096"/>
                <a:gd name="T14" fmla="*/ 1242 w 1264"/>
                <a:gd name="T15" fmla="*/ 1080 h 1096"/>
                <a:gd name="T16" fmla="*/ 629 w 1264"/>
                <a:gd name="T17" fmla="*/ 19 h 1096"/>
                <a:gd name="T18" fmla="*/ 16 w 1264"/>
                <a:gd name="T19" fmla="*/ 373 h 1096"/>
                <a:gd name="T20" fmla="*/ 16 w 1264"/>
                <a:gd name="T21" fmla="*/ 1042 h 1096"/>
                <a:gd name="T22" fmla="*/ 8 w 1264"/>
                <a:gd name="T23" fmla="*/ 1050 h 1096"/>
                <a:gd name="T24" fmla="*/ 0 w 1264"/>
                <a:gd name="T25" fmla="*/ 1042 h 1096"/>
                <a:gd name="T26" fmla="*/ 0 w 1264"/>
                <a:gd name="T27" fmla="*/ 368 h 1096"/>
                <a:gd name="T28" fmla="*/ 4 w 1264"/>
                <a:gd name="T29" fmla="*/ 361 h 1096"/>
                <a:gd name="T30" fmla="*/ 628 w 1264"/>
                <a:gd name="T31" fmla="*/ 1 h 1096"/>
                <a:gd name="T32" fmla="*/ 634 w 1264"/>
                <a:gd name="T33" fmla="*/ 0 h 1096"/>
                <a:gd name="T34" fmla="*/ 639 w 1264"/>
                <a:gd name="T35" fmla="*/ 4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4" h="1096">
                  <a:moveTo>
                    <a:pt x="639" y="4"/>
                  </a:moveTo>
                  <a:cubicBezTo>
                    <a:pt x="1262" y="1084"/>
                    <a:pt x="1262" y="1084"/>
                    <a:pt x="1262" y="1084"/>
                  </a:cubicBezTo>
                  <a:cubicBezTo>
                    <a:pt x="1264" y="1087"/>
                    <a:pt x="1264" y="1090"/>
                    <a:pt x="1262" y="1092"/>
                  </a:cubicBezTo>
                  <a:cubicBezTo>
                    <a:pt x="1261" y="1095"/>
                    <a:pt x="1258" y="1096"/>
                    <a:pt x="1255" y="1096"/>
                  </a:cubicBezTo>
                  <a:cubicBezTo>
                    <a:pt x="14" y="1096"/>
                    <a:pt x="14" y="1096"/>
                    <a:pt x="14" y="1096"/>
                  </a:cubicBezTo>
                  <a:cubicBezTo>
                    <a:pt x="9" y="1096"/>
                    <a:pt x="6" y="1093"/>
                    <a:pt x="6" y="1088"/>
                  </a:cubicBezTo>
                  <a:cubicBezTo>
                    <a:pt x="6" y="1084"/>
                    <a:pt x="9" y="1080"/>
                    <a:pt x="14" y="1080"/>
                  </a:cubicBezTo>
                  <a:cubicBezTo>
                    <a:pt x="1242" y="1080"/>
                    <a:pt x="1242" y="1080"/>
                    <a:pt x="1242" y="1080"/>
                  </a:cubicBezTo>
                  <a:cubicBezTo>
                    <a:pt x="629" y="19"/>
                    <a:pt x="629" y="19"/>
                    <a:pt x="629" y="19"/>
                  </a:cubicBezTo>
                  <a:cubicBezTo>
                    <a:pt x="16" y="373"/>
                    <a:pt x="16" y="373"/>
                    <a:pt x="16" y="373"/>
                  </a:cubicBezTo>
                  <a:cubicBezTo>
                    <a:pt x="16" y="1042"/>
                    <a:pt x="16" y="1042"/>
                    <a:pt x="16" y="1042"/>
                  </a:cubicBezTo>
                  <a:cubicBezTo>
                    <a:pt x="16" y="1047"/>
                    <a:pt x="12" y="1050"/>
                    <a:pt x="8" y="1050"/>
                  </a:cubicBezTo>
                  <a:cubicBezTo>
                    <a:pt x="4" y="1050"/>
                    <a:pt x="0" y="1047"/>
                    <a:pt x="0" y="1042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5"/>
                    <a:pt x="2" y="363"/>
                    <a:pt x="4" y="361"/>
                  </a:cubicBezTo>
                  <a:cubicBezTo>
                    <a:pt x="628" y="1"/>
                    <a:pt x="628" y="1"/>
                    <a:pt x="628" y="1"/>
                  </a:cubicBezTo>
                  <a:cubicBezTo>
                    <a:pt x="630" y="0"/>
                    <a:pt x="632" y="0"/>
                    <a:pt x="634" y="0"/>
                  </a:cubicBezTo>
                  <a:cubicBezTo>
                    <a:pt x="636" y="1"/>
                    <a:pt x="638" y="2"/>
                    <a:pt x="639" y="4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3195" y="4286"/>
              <a:ext cx="197" cy="129"/>
            </a:xfrm>
            <a:custGeom>
              <a:avLst/>
              <a:gdLst>
                <a:gd name="T0" fmla="*/ 129 w 138"/>
                <a:gd name="T1" fmla="*/ 90 h 90"/>
                <a:gd name="T2" fmla="*/ 127 w 138"/>
                <a:gd name="T3" fmla="*/ 90 h 90"/>
                <a:gd name="T4" fmla="*/ 5 w 138"/>
                <a:gd name="T5" fmla="*/ 53 h 90"/>
                <a:gd name="T6" fmla="*/ 0 w 138"/>
                <a:gd name="T7" fmla="*/ 46 h 90"/>
                <a:gd name="T8" fmla="*/ 5 w 138"/>
                <a:gd name="T9" fmla="*/ 38 h 90"/>
                <a:gd name="T10" fmla="*/ 127 w 138"/>
                <a:gd name="T11" fmla="*/ 1 h 90"/>
                <a:gd name="T12" fmla="*/ 137 w 138"/>
                <a:gd name="T13" fmla="*/ 6 h 90"/>
                <a:gd name="T14" fmla="*/ 131 w 138"/>
                <a:gd name="T15" fmla="*/ 16 h 90"/>
                <a:gd name="T16" fmla="*/ 35 w 138"/>
                <a:gd name="T17" fmla="*/ 46 h 90"/>
                <a:gd name="T18" fmla="*/ 131 w 138"/>
                <a:gd name="T19" fmla="*/ 75 h 90"/>
                <a:gd name="T20" fmla="*/ 137 w 138"/>
                <a:gd name="T21" fmla="*/ 85 h 90"/>
                <a:gd name="T22" fmla="*/ 129 w 138"/>
                <a:gd name="T2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90">
                  <a:moveTo>
                    <a:pt x="129" y="90"/>
                  </a:moveTo>
                  <a:cubicBezTo>
                    <a:pt x="128" y="90"/>
                    <a:pt x="127" y="90"/>
                    <a:pt x="127" y="9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2" y="52"/>
                    <a:pt x="0" y="49"/>
                    <a:pt x="0" y="46"/>
                  </a:cubicBezTo>
                  <a:cubicBezTo>
                    <a:pt x="0" y="42"/>
                    <a:pt x="2" y="39"/>
                    <a:pt x="5" y="38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31" y="0"/>
                    <a:pt x="135" y="2"/>
                    <a:pt x="137" y="6"/>
                  </a:cubicBezTo>
                  <a:cubicBezTo>
                    <a:pt x="138" y="11"/>
                    <a:pt x="136" y="15"/>
                    <a:pt x="131" y="1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6"/>
                    <a:pt x="138" y="80"/>
                    <a:pt x="137" y="85"/>
                  </a:cubicBezTo>
                  <a:cubicBezTo>
                    <a:pt x="136" y="88"/>
                    <a:pt x="132" y="90"/>
                    <a:pt x="129" y="9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2266" y="1201"/>
              <a:ext cx="1804" cy="2083"/>
            </a:xfrm>
            <a:custGeom>
              <a:avLst/>
              <a:gdLst>
                <a:gd name="T0" fmla="*/ 1 w 1262"/>
                <a:gd name="T1" fmla="*/ 1085 h 1457"/>
                <a:gd name="T2" fmla="*/ 625 w 1262"/>
                <a:gd name="T3" fmla="*/ 4 h 1457"/>
                <a:gd name="T4" fmla="*/ 632 w 1262"/>
                <a:gd name="T5" fmla="*/ 0 h 1457"/>
                <a:gd name="T6" fmla="*/ 639 w 1262"/>
                <a:gd name="T7" fmla="*/ 4 h 1457"/>
                <a:gd name="T8" fmla="*/ 1260 w 1262"/>
                <a:gd name="T9" fmla="*/ 1080 h 1457"/>
                <a:gd name="T10" fmla="*/ 1257 w 1262"/>
                <a:gd name="T11" fmla="*/ 1091 h 1457"/>
                <a:gd name="T12" fmla="*/ 1246 w 1262"/>
                <a:gd name="T13" fmla="*/ 1088 h 1457"/>
                <a:gd name="T14" fmla="*/ 632 w 1262"/>
                <a:gd name="T15" fmla="*/ 24 h 1457"/>
                <a:gd name="T16" fmla="*/ 19 w 1262"/>
                <a:gd name="T17" fmla="*/ 1086 h 1457"/>
                <a:gd name="T18" fmla="*/ 632 w 1262"/>
                <a:gd name="T19" fmla="*/ 1439 h 1457"/>
                <a:gd name="T20" fmla="*/ 1212 w 1262"/>
                <a:gd name="T21" fmla="*/ 1105 h 1457"/>
                <a:gd name="T22" fmla="*/ 1223 w 1262"/>
                <a:gd name="T23" fmla="*/ 1108 h 1457"/>
                <a:gd name="T24" fmla="*/ 1220 w 1262"/>
                <a:gd name="T25" fmla="*/ 1118 h 1457"/>
                <a:gd name="T26" fmla="*/ 636 w 1262"/>
                <a:gd name="T27" fmla="*/ 1456 h 1457"/>
                <a:gd name="T28" fmla="*/ 628 w 1262"/>
                <a:gd name="T29" fmla="*/ 1456 h 1457"/>
                <a:gd name="T30" fmla="*/ 4 w 1262"/>
                <a:gd name="T31" fmla="*/ 1095 h 1457"/>
                <a:gd name="T32" fmla="*/ 0 w 1262"/>
                <a:gd name="T33" fmla="*/ 1091 h 1457"/>
                <a:gd name="T34" fmla="*/ 1 w 1262"/>
                <a:gd name="T35" fmla="*/ 1085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2" h="1457">
                  <a:moveTo>
                    <a:pt x="1" y="1085"/>
                  </a:moveTo>
                  <a:cubicBezTo>
                    <a:pt x="625" y="4"/>
                    <a:pt x="625" y="4"/>
                    <a:pt x="625" y="4"/>
                  </a:cubicBezTo>
                  <a:cubicBezTo>
                    <a:pt x="626" y="2"/>
                    <a:pt x="629" y="0"/>
                    <a:pt x="632" y="0"/>
                  </a:cubicBezTo>
                  <a:cubicBezTo>
                    <a:pt x="635" y="0"/>
                    <a:pt x="637" y="2"/>
                    <a:pt x="639" y="4"/>
                  </a:cubicBezTo>
                  <a:cubicBezTo>
                    <a:pt x="1260" y="1080"/>
                    <a:pt x="1260" y="1080"/>
                    <a:pt x="1260" y="1080"/>
                  </a:cubicBezTo>
                  <a:cubicBezTo>
                    <a:pt x="1262" y="1084"/>
                    <a:pt x="1261" y="1088"/>
                    <a:pt x="1257" y="1091"/>
                  </a:cubicBezTo>
                  <a:cubicBezTo>
                    <a:pt x="1253" y="1093"/>
                    <a:pt x="1248" y="1092"/>
                    <a:pt x="1246" y="1088"/>
                  </a:cubicBezTo>
                  <a:cubicBezTo>
                    <a:pt x="632" y="24"/>
                    <a:pt x="632" y="24"/>
                    <a:pt x="632" y="24"/>
                  </a:cubicBezTo>
                  <a:cubicBezTo>
                    <a:pt x="19" y="1086"/>
                    <a:pt x="19" y="1086"/>
                    <a:pt x="19" y="1086"/>
                  </a:cubicBezTo>
                  <a:cubicBezTo>
                    <a:pt x="632" y="1439"/>
                    <a:pt x="632" y="1439"/>
                    <a:pt x="632" y="1439"/>
                  </a:cubicBezTo>
                  <a:cubicBezTo>
                    <a:pt x="1212" y="1105"/>
                    <a:pt x="1212" y="1105"/>
                    <a:pt x="1212" y="1105"/>
                  </a:cubicBezTo>
                  <a:cubicBezTo>
                    <a:pt x="1216" y="1102"/>
                    <a:pt x="1220" y="1104"/>
                    <a:pt x="1223" y="1108"/>
                  </a:cubicBezTo>
                  <a:cubicBezTo>
                    <a:pt x="1225" y="1111"/>
                    <a:pt x="1224" y="1116"/>
                    <a:pt x="1220" y="1118"/>
                  </a:cubicBezTo>
                  <a:cubicBezTo>
                    <a:pt x="636" y="1456"/>
                    <a:pt x="636" y="1456"/>
                    <a:pt x="636" y="1456"/>
                  </a:cubicBezTo>
                  <a:cubicBezTo>
                    <a:pt x="633" y="1457"/>
                    <a:pt x="630" y="1457"/>
                    <a:pt x="628" y="1456"/>
                  </a:cubicBezTo>
                  <a:cubicBezTo>
                    <a:pt x="4" y="1095"/>
                    <a:pt x="4" y="1095"/>
                    <a:pt x="4" y="1095"/>
                  </a:cubicBezTo>
                  <a:cubicBezTo>
                    <a:pt x="2" y="1094"/>
                    <a:pt x="1" y="1093"/>
                    <a:pt x="0" y="1091"/>
                  </a:cubicBezTo>
                  <a:cubicBezTo>
                    <a:pt x="0" y="1089"/>
                    <a:pt x="0" y="1086"/>
                    <a:pt x="1" y="1085"/>
                  </a:cubicBezTo>
                  <a:close/>
                </a:path>
              </a:pathLst>
            </a:custGeom>
            <a:solidFill>
              <a:srgbClr val="EB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3912" y="2562"/>
              <a:ext cx="158" cy="200"/>
            </a:xfrm>
            <a:custGeom>
              <a:avLst/>
              <a:gdLst>
                <a:gd name="T0" fmla="*/ 79 w 110"/>
                <a:gd name="T1" fmla="*/ 4 h 140"/>
                <a:gd name="T2" fmla="*/ 80 w 110"/>
                <a:gd name="T3" fmla="*/ 6 h 140"/>
                <a:gd name="T4" fmla="*/ 109 w 110"/>
                <a:gd name="T5" fmla="*/ 130 h 140"/>
                <a:gd name="T6" fmla="*/ 105 w 110"/>
                <a:gd name="T7" fmla="*/ 139 h 140"/>
                <a:gd name="T8" fmla="*/ 96 w 110"/>
                <a:gd name="T9" fmla="*/ 138 h 140"/>
                <a:gd name="T10" fmla="*/ 3 w 110"/>
                <a:gd name="T11" fmla="*/ 51 h 140"/>
                <a:gd name="T12" fmla="*/ 3 w 110"/>
                <a:gd name="T13" fmla="*/ 39 h 140"/>
                <a:gd name="T14" fmla="*/ 14 w 110"/>
                <a:gd name="T15" fmla="*/ 39 h 140"/>
                <a:gd name="T16" fmla="*/ 87 w 110"/>
                <a:gd name="T17" fmla="*/ 108 h 140"/>
                <a:gd name="T18" fmla="*/ 64 w 110"/>
                <a:gd name="T19" fmla="*/ 10 h 140"/>
                <a:gd name="T20" fmla="*/ 70 w 110"/>
                <a:gd name="T21" fmla="*/ 0 h 140"/>
                <a:gd name="T22" fmla="*/ 79 w 110"/>
                <a:gd name="T23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40">
                  <a:moveTo>
                    <a:pt x="79" y="4"/>
                  </a:moveTo>
                  <a:cubicBezTo>
                    <a:pt x="79" y="5"/>
                    <a:pt x="80" y="6"/>
                    <a:pt x="80" y="6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3"/>
                    <a:pt x="108" y="137"/>
                    <a:pt x="105" y="139"/>
                  </a:cubicBezTo>
                  <a:cubicBezTo>
                    <a:pt x="102" y="140"/>
                    <a:pt x="98" y="140"/>
                    <a:pt x="96" y="13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0" y="48"/>
                    <a:pt x="0" y="43"/>
                    <a:pt x="3" y="39"/>
                  </a:cubicBezTo>
                  <a:cubicBezTo>
                    <a:pt x="6" y="36"/>
                    <a:pt x="11" y="36"/>
                    <a:pt x="14" y="3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6"/>
                    <a:pt x="66" y="1"/>
                    <a:pt x="70" y="0"/>
                  </a:cubicBezTo>
                  <a:cubicBezTo>
                    <a:pt x="74" y="0"/>
                    <a:pt x="77" y="1"/>
                    <a:pt x="79" y="4"/>
                  </a:cubicBezTo>
                  <a:close/>
                </a:path>
              </a:pathLst>
            </a:custGeom>
            <a:solidFill>
              <a:srgbClr val="EB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073542" y="3315724"/>
            <a:ext cx="1670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sz="1600" b="1" kern="0" dirty="0">
                <a:solidFill>
                  <a:srgbClr val="EB9D00"/>
                </a:solidFill>
                <a:latin typeface="Arial"/>
                <a:ea typeface="MS PGothic" pitchFamily="34" charset="-128"/>
                <a:cs typeface="Arial"/>
              </a:rPr>
              <a:t>Our only business is individual P&amp;C insurance.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78762" y="5391594"/>
            <a:ext cx="1877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sz="1600" b="1" kern="0" dirty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We respect the confidentiality of our clients.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59883" y="5073383"/>
            <a:ext cx="1833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sz="1600" b="1" kern="0" dirty="0">
                <a:solidFill>
                  <a:srgbClr val="7030A0"/>
                </a:solidFill>
                <a:latin typeface="Arial"/>
                <a:ea typeface="MS PGothic" pitchFamily="34" charset="-128"/>
                <a:cs typeface="Arial"/>
              </a:rPr>
              <a:t> We have yet to meet a person who is insensitive to insurance pricing.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7800" y="2245532"/>
            <a:ext cx="73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93445" y="6321227"/>
            <a:ext cx="73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44794" y="6321227"/>
            <a:ext cx="73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927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5232400" y="2461767"/>
            <a:ext cx="3177033" cy="3177033"/>
            <a:chOff x="548483" y="1935310"/>
            <a:chExt cx="1091166" cy="1091166"/>
          </a:xfrm>
        </p:grpSpPr>
        <p:sp>
          <p:nvSpPr>
            <p:cNvPr id="135" name="Oval 134"/>
            <p:cNvSpPr/>
            <p:nvPr/>
          </p:nvSpPr>
          <p:spPr bwMode="auto">
            <a:xfrm>
              <a:off x="548483" y="1935310"/>
              <a:ext cx="1091166" cy="1091166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578625" y="1963040"/>
              <a:ext cx="1025293" cy="102529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Private Client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3541" y="2964433"/>
            <a:ext cx="264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  <a:latin typeface="+mn-lt"/>
              </a:rPr>
              <a:t>Our People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513930" y="4223274"/>
            <a:ext cx="2433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Salary + </a:t>
            </a:r>
            <a:br>
              <a:rPr lang="en-US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</a:br>
            <a:r>
              <a:rPr lang="en-US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Contribution-Based Bonus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249772" y="2622940"/>
            <a:ext cx="2129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Full Benefits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413000" y="4424637"/>
            <a:ext cx="2731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Above Market Annual Salary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772377" y="2404040"/>
            <a:ext cx="1734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1068388">
              <a:spcBef>
                <a:spcPts val="883"/>
              </a:spcBef>
              <a:buClr>
                <a:srgbClr val="46712B"/>
              </a:buClr>
              <a:buSzPct val="110000"/>
            </a:pPr>
            <a:r>
              <a:rPr lang="en-US" kern="0" dirty="0">
                <a:solidFill>
                  <a:prstClr val="black"/>
                </a:solidFill>
                <a:latin typeface="Arial"/>
                <a:ea typeface="MS PGothic" pitchFamily="34" charset="-128"/>
                <a:cs typeface="Arial"/>
              </a:rPr>
              <a:t>Undergraduate Degree  </a:t>
            </a:r>
          </a:p>
        </p:txBody>
      </p:sp>
      <p:grpSp>
        <p:nvGrpSpPr>
          <p:cNvPr id="88" name="Group 4"/>
          <p:cNvGrpSpPr>
            <a:grpSpLocks noChangeAspect="1"/>
          </p:cNvGrpSpPr>
          <p:nvPr/>
        </p:nvGrpSpPr>
        <p:grpSpPr bwMode="auto">
          <a:xfrm>
            <a:off x="6027568" y="3553367"/>
            <a:ext cx="1586696" cy="1587922"/>
            <a:chOff x="624" y="2349"/>
            <a:chExt cx="1292" cy="1293"/>
          </a:xfrm>
          <a:solidFill>
            <a:srgbClr val="0070C0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>
              <a:off x="1121" y="2523"/>
              <a:ext cx="298" cy="2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1021" y="2846"/>
              <a:ext cx="498" cy="796"/>
            </a:xfrm>
            <a:custGeom>
              <a:avLst/>
              <a:gdLst>
                <a:gd name="T0" fmla="*/ 462 w 924"/>
                <a:gd name="T1" fmla="*/ 0 h 1477"/>
                <a:gd name="T2" fmla="*/ 0 w 924"/>
                <a:gd name="T3" fmla="*/ 462 h 1477"/>
                <a:gd name="T4" fmla="*/ 0 w 924"/>
                <a:gd name="T5" fmla="*/ 646 h 1477"/>
                <a:gd name="T6" fmla="*/ 185 w 924"/>
                <a:gd name="T7" fmla="*/ 831 h 1477"/>
                <a:gd name="T8" fmla="*/ 185 w 924"/>
                <a:gd name="T9" fmla="*/ 1200 h 1477"/>
                <a:gd name="T10" fmla="*/ 462 w 924"/>
                <a:gd name="T11" fmla="*/ 1477 h 1477"/>
                <a:gd name="T12" fmla="*/ 739 w 924"/>
                <a:gd name="T13" fmla="*/ 1200 h 1477"/>
                <a:gd name="T14" fmla="*/ 739 w 924"/>
                <a:gd name="T15" fmla="*/ 831 h 1477"/>
                <a:gd name="T16" fmla="*/ 924 w 924"/>
                <a:gd name="T17" fmla="*/ 646 h 1477"/>
                <a:gd name="T18" fmla="*/ 924 w 924"/>
                <a:gd name="T19" fmla="*/ 462 h 1477"/>
                <a:gd name="T20" fmla="*/ 462 w 924"/>
                <a:gd name="T21" fmla="*/ 0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4" h="1477"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0" y="748"/>
                    <a:pt x="83" y="831"/>
                    <a:pt x="185" y="831"/>
                  </a:cubicBezTo>
                  <a:cubicBezTo>
                    <a:pt x="185" y="1200"/>
                    <a:pt x="185" y="1200"/>
                    <a:pt x="185" y="1200"/>
                  </a:cubicBezTo>
                  <a:cubicBezTo>
                    <a:pt x="185" y="1353"/>
                    <a:pt x="309" y="1477"/>
                    <a:pt x="462" y="1477"/>
                  </a:cubicBezTo>
                  <a:cubicBezTo>
                    <a:pt x="615" y="1477"/>
                    <a:pt x="739" y="1353"/>
                    <a:pt x="739" y="1200"/>
                  </a:cubicBezTo>
                  <a:cubicBezTo>
                    <a:pt x="739" y="831"/>
                    <a:pt x="739" y="831"/>
                    <a:pt x="739" y="831"/>
                  </a:cubicBezTo>
                  <a:cubicBezTo>
                    <a:pt x="841" y="831"/>
                    <a:pt x="924" y="748"/>
                    <a:pt x="924" y="646"/>
                  </a:cubicBezTo>
                  <a:cubicBezTo>
                    <a:pt x="924" y="462"/>
                    <a:pt x="924" y="462"/>
                    <a:pt x="924" y="462"/>
                  </a:cubicBezTo>
                  <a:cubicBezTo>
                    <a:pt x="924" y="207"/>
                    <a:pt x="717" y="0"/>
                    <a:pt x="4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7"/>
            <p:cNvSpPr>
              <a:spLocks noChangeArrowheads="1"/>
            </p:cNvSpPr>
            <p:nvPr/>
          </p:nvSpPr>
          <p:spPr bwMode="auto">
            <a:xfrm>
              <a:off x="1519" y="2349"/>
              <a:ext cx="297" cy="2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1431" y="2672"/>
              <a:ext cx="485" cy="796"/>
            </a:xfrm>
            <a:custGeom>
              <a:avLst/>
              <a:gdLst>
                <a:gd name="T0" fmla="*/ 901 w 901"/>
                <a:gd name="T1" fmla="*/ 462 h 1477"/>
                <a:gd name="T2" fmla="*/ 901 w 901"/>
                <a:gd name="T3" fmla="*/ 646 h 1477"/>
                <a:gd name="T4" fmla="*/ 716 w 901"/>
                <a:gd name="T5" fmla="*/ 831 h 1477"/>
                <a:gd name="T6" fmla="*/ 716 w 901"/>
                <a:gd name="T7" fmla="*/ 1200 h 1477"/>
                <a:gd name="T8" fmla="*/ 439 w 901"/>
                <a:gd name="T9" fmla="*/ 1477 h 1477"/>
                <a:gd name="T10" fmla="*/ 163 w 901"/>
                <a:gd name="T11" fmla="*/ 1200 h 1477"/>
                <a:gd name="T12" fmla="*/ 163 w 901"/>
                <a:gd name="T13" fmla="*/ 1174 h 1477"/>
                <a:gd name="T14" fmla="*/ 255 w 901"/>
                <a:gd name="T15" fmla="*/ 969 h 1477"/>
                <a:gd name="T16" fmla="*/ 255 w 901"/>
                <a:gd name="T17" fmla="*/ 785 h 1477"/>
                <a:gd name="T18" fmla="*/ 0 w 901"/>
                <a:gd name="T19" fmla="*/ 319 h 1477"/>
                <a:gd name="T20" fmla="*/ 439 w 901"/>
                <a:gd name="T21" fmla="*/ 0 h 1477"/>
                <a:gd name="T22" fmla="*/ 901 w 901"/>
                <a:gd name="T23" fmla="*/ 462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1" h="1477">
                  <a:moveTo>
                    <a:pt x="901" y="462"/>
                  </a:moveTo>
                  <a:cubicBezTo>
                    <a:pt x="901" y="646"/>
                    <a:pt x="901" y="646"/>
                    <a:pt x="901" y="646"/>
                  </a:cubicBezTo>
                  <a:cubicBezTo>
                    <a:pt x="901" y="748"/>
                    <a:pt x="818" y="831"/>
                    <a:pt x="716" y="831"/>
                  </a:cubicBezTo>
                  <a:cubicBezTo>
                    <a:pt x="716" y="1200"/>
                    <a:pt x="716" y="1200"/>
                    <a:pt x="716" y="1200"/>
                  </a:cubicBezTo>
                  <a:cubicBezTo>
                    <a:pt x="716" y="1353"/>
                    <a:pt x="593" y="1477"/>
                    <a:pt x="439" y="1477"/>
                  </a:cubicBezTo>
                  <a:cubicBezTo>
                    <a:pt x="286" y="1477"/>
                    <a:pt x="163" y="1353"/>
                    <a:pt x="163" y="1200"/>
                  </a:cubicBezTo>
                  <a:cubicBezTo>
                    <a:pt x="163" y="1174"/>
                    <a:pt x="163" y="1174"/>
                    <a:pt x="163" y="1174"/>
                  </a:cubicBezTo>
                  <a:cubicBezTo>
                    <a:pt x="219" y="1124"/>
                    <a:pt x="255" y="1050"/>
                    <a:pt x="255" y="969"/>
                  </a:cubicBezTo>
                  <a:cubicBezTo>
                    <a:pt x="255" y="785"/>
                    <a:pt x="255" y="785"/>
                    <a:pt x="255" y="785"/>
                  </a:cubicBezTo>
                  <a:cubicBezTo>
                    <a:pt x="255" y="589"/>
                    <a:pt x="153" y="417"/>
                    <a:pt x="0" y="319"/>
                  </a:cubicBezTo>
                  <a:cubicBezTo>
                    <a:pt x="60" y="134"/>
                    <a:pt x="235" y="0"/>
                    <a:pt x="439" y="0"/>
                  </a:cubicBezTo>
                  <a:cubicBezTo>
                    <a:pt x="694" y="0"/>
                    <a:pt x="901" y="207"/>
                    <a:pt x="901" y="4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9"/>
            <p:cNvSpPr>
              <a:spLocks noChangeArrowheads="1"/>
            </p:cNvSpPr>
            <p:nvPr/>
          </p:nvSpPr>
          <p:spPr bwMode="auto">
            <a:xfrm>
              <a:off x="724" y="2349"/>
              <a:ext cx="297" cy="2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624" y="2672"/>
              <a:ext cx="485" cy="796"/>
            </a:xfrm>
            <a:custGeom>
              <a:avLst/>
              <a:gdLst>
                <a:gd name="T0" fmla="*/ 646 w 901"/>
                <a:gd name="T1" fmla="*/ 969 h 1477"/>
                <a:gd name="T2" fmla="*/ 738 w 901"/>
                <a:gd name="T3" fmla="*/ 1174 h 1477"/>
                <a:gd name="T4" fmla="*/ 738 w 901"/>
                <a:gd name="T5" fmla="*/ 1200 h 1477"/>
                <a:gd name="T6" fmla="*/ 462 w 901"/>
                <a:gd name="T7" fmla="*/ 1477 h 1477"/>
                <a:gd name="T8" fmla="*/ 185 w 901"/>
                <a:gd name="T9" fmla="*/ 1200 h 1477"/>
                <a:gd name="T10" fmla="*/ 185 w 901"/>
                <a:gd name="T11" fmla="*/ 831 h 1477"/>
                <a:gd name="T12" fmla="*/ 0 w 901"/>
                <a:gd name="T13" fmla="*/ 646 h 1477"/>
                <a:gd name="T14" fmla="*/ 0 w 901"/>
                <a:gd name="T15" fmla="*/ 462 h 1477"/>
                <a:gd name="T16" fmla="*/ 462 w 901"/>
                <a:gd name="T17" fmla="*/ 0 h 1477"/>
                <a:gd name="T18" fmla="*/ 901 w 901"/>
                <a:gd name="T19" fmla="*/ 319 h 1477"/>
                <a:gd name="T20" fmla="*/ 646 w 901"/>
                <a:gd name="T21" fmla="*/ 785 h 1477"/>
                <a:gd name="T22" fmla="*/ 646 w 901"/>
                <a:gd name="T23" fmla="*/ 969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1" h="1477">
                  <a:moveTo>
                    <a:pt x="646" y="969"/>
                  </a:moveTo>
                  <a:cubicBezTo>
                    <a:pt x="646" y="1050"/>
                    <a:pt x="682" y="1124"/>
                    <a:pt x="738" y="1174"/>
                  </a:cubicBezTo>
                  <a:cubicBezTo>
                    <a:pt x="738" y="1200"/>
                    <a:pt x="738" y="1200"/>
                    <a:pt x="738" y="1200"/>
                  </a:cubicBezTo>
                  <a:cubicBezTo>
                    <a:pt x="738" y="1353"/>
                    <a:pt x="615" y="1477"/>
                    <a:pt x="462" y="1477"/>
                  </a:cubicBezTo>
                  <a:cubicBezTo>
                    <a:pt x="308" y="1477"/>
                    <a:pt x="185" y="1353"/>
                    <a:pt x="185" y="1200"/>
                  </a:cubicBezTo>
                  <a:cubicBezTo>
                    <a:pt x="185" y="831"/>
                    <a:pt x="185" y="831"/>
                    <a:pt x="185" y="831"/>
                  </a:cubicBezTo>
                  <a:cubicBezTo>
                    <a:pt x="83" y="831"/>
                    <a:pt x="0" y="748"/>
                    <a:pt x="0" y="646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0" y="207"/>
                    <a:pt x="207" y="0"/>
                    <a:pt x="462" y="0"/>
                  </a:cubicBezTo>
                  <a:cubicBezTo>
                    <a:pt x="666" y="0"/>
                    <a:pt x="841" y="134"/>
                    <a:pt x="901" y="319"/>
                  </a:cubicBezTo>
                  <a:cubicBezTo>
                    <a:pt x="748" y="417"/>
                    <a:pt x="646" y="589"/>
                    <a:pt x="646" y="785"/>
                  </a:cubicBezTo>
                  <a:lnTo>
                    <a:pt x="646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106669" y="2862661"/>
            <a:ext cx="2711819" cy="243593"/>
            <a:chOff x="1775498" y="2423764"/>
            <a:chExt cx="1958302" cy="175907"/>
          </a:xfrm>
        </p:grpSpPr>
        <p:sp>
          <p:nvSpPr>
            <p:cNvPr id="103" name="Oval 102"/>
            <p:cNvSpPr/>
            <p:nvPr/>
          </p:nvSpPr>
          <p:spPr bwMode="auto">
            <a:xfrm flipH="1">
              <a:off x="3557893" y="2423764"/>
              <a:ext cx="175907" cy="175907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04" name="Straight Connector 103"/>
            <p:cNvCxnSpPr>
              <a:stCxn id="103" idx="6"/>
            </p:cNvCxnSpPr>
            <p:nvPr/>
          </p:nvCxnSpPr>
          <p:spPr bwMode="auto">
            <a:xfrm flipH="1">
              <a:off x="1775498" y="2511718"/>
              <a:ext cx="1782395" cy="0"/>
            </a:xfrm>
            <a:prstGeom prst="line">
              <a:avLst/>
            </a:prstGeom>
            <a:solidFill>
              <a:srgbClr val="EB9D00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" name="Group 104"/>
          <p:cNvGrpSpPr/>
          <p:nvPr/>
        </p:nvGrpSpPr>
        <p:grpSpPr>
          <a:xfrm flipH="1">
            <a:off x="7853826" y="2861872"/>
            <a:ext cx="2835088" cy="243593"/>
            <a:chOff x="1686481" y="2423764"/>
            <a:chExt cx="2047319" cy="175907"/>
          </a:xfrm>
        </p:grpSpPr>
        <p:sp>
          <p:nvSpPr>
            <p:cNvPr id="106" name="Oval 105"/>
            <p:cNvSpPr/>
            <p:nvPr/>
          </p:nvSpPr>
          <p:spPr bwMode="auto">
            <a:xfrm flipH="1">
              <a:off x="3557893" y="2423764"/>
              <a:ext cx="175907" cy="175907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07" name="Straight Connector 106"/>
            <p:cNvCxnSpPr>
              <a:stCxn id="106" idx="6"/>
            </p:cNvCxnSpPr>
            <p:nvPr/>
          </p:nvCxnSpPr>
          <p:spPr bwMode="auto">
            <a:xfrm flipH="1">
              <a:off x="1686481" y="2511718"/>
              <a:ext cx="1871412" cy="0"/>
            </a:xfrm>
            <a:prstGeom prst="line">
              <a:avLst/>
            </a:prstGeom>
            <a:solidFill>
              <a:srgbClr val="EB9D00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" name="Group 107"/>
          <p:cNvGrpSpPr/>
          <p:nvPr/>
        </p:nvGrpSpPr>
        <p:grpSpPr>
          <a:xfrm flipH="1">
            <a:off x="8051800" y="4671516"/>
            <a:ext cx="3376814" cy="243593"/>
            <a:chOff x="1295281" y="2423764"/>
            <a:chExt cx="2438519" cy="175907"/>
          </a:xfrm>
        </p:grpSpPr>
        <p:sp>
          <p:nvSpPr>
            <p:cNvPr id="109" name="Oval 108"/>
            <p:cNvSpPr/>
            <p:nvPr/>
          </p:nvSpPr>
          <p:spPr bwMode="auto">
            <a:xfrm flipH="1">
              <a:off x="3557893" y="2423764"/>
              <a:ext cx="175907" cy="175907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10" name="Straight Connector 109"/>
            <p:cNvCxnSpPr>
              <a:stCxn id="109" idx="6"/>
            </p:cNvCxnSpPr>
            <p:nvPr/>
          </p:nvCxnSpPr>
          <p:spPr bwMode="auto">
            <a:xfrm flipH="1">
              <a:off x="1295281" y="2511718"/>
              <a:ext cx="2262612" cy="0"/>
            </a:xfrm>
            <a:prstGeom prst="line">
              <a:avLst/>
            </a:prstGeom>
            <a:solidFill>
              <a:srgbClr val="EB9D00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>
            <a:off x="2160386" y="4655468"/>
            <a:ext cx="3376814" cy="243593"/>
            <a:chOff x="1295281" y="2423764"/>
            <a:chExt cx="2438519" cy="175907"/>
          </a:xfrm>
        </p:grpSpPr>
        <p:sp>
          <p:nvSpPr>
            <p:cNvPr id="112" name="Oval 111"/>
            <p:cNvSpPr/>
            <p:nvPr/>
          </p:nvSpPr>
          <p:spPr bwMode="auto">
            <a:xfrm flipH="1">
              <a:off x="3557893" y="2423764"/>
              <a:ext cx="175907" cy="175907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13" name="Straight Connector 112"/>
            <p:cNvCxnSpPr>
              <a:stCxn id="112" idx="6"/>
            </p:cNvCxnSpPr>
            <p:nvPr/>
          </p:nvCxnSpPr>
          <p:spPr bwMode="auto">
            <a:xfrm flipH="1">
              <a:off x="1295281" y="2511718"/>
              <a:ext cx="2262612" cy="0"/>
            </a:xfrm>
            <a:prstGeom prst="line">
              <a:avLst/>
            </a:prstGeom>
            <a:solidFill>
              <a:srgbClr val="EB9D00"/>
            </a:solidFill>
            <a:ln w="9525" cap="flat" cmpd="sng" algn="ctr">
              <a:solidFill>
                <a:srgbClr val="E53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3" name="Freeform 26"/>
          <p:cNvSpPr>
            <a:spLocks noEditPoints="1"/>
          </p:cNvSpPr>
          <p:nvPr/>
        </p:nvSpPr>
        <p:spPr bwMode="auto">
          <a:xfrm>
            <a:off x="3193470" y="2496698"/>
            <a:ext cx="529801" cy="413288"/>
          </a:xfrm>
          <a:custGeom>
            <a:avLst/>
            <a:gdLst>
              <a:gd name="T0" fmla="*/ 485 w 527"/>
              <a:gd name="T1" fmla="*/ 190 h 411"/>
              <a:gd name="T2" fmla="*/ 203 w 527"/>
              <a:gd name="T3" fmla="*/ 302 h 411"/>
              <a:gd name="T4" fmla="*/ 2 w 527"/>
              <a:gd name="T5" fmla="*/ 163 h 411"/>
              <a:gd name="T6" fmla="*/ 294 w 527"/>
              <a:gd name="T7" fmla="*/ 4 h 411"/>
              <a:gd name="T8" fmla="*/ 497 w 527"/>
              <a:gd name="T9" fmla="*/ 81 h 411"/>
              <a:gd name="T10" fmla="*/ 45 w 527"/>
              <a:gd name="T11" fmla="*/ 133 h 411"/>
              <a:gd name="T12" fmla="*/ 211 w 527"/>
              <a:gd name="T13" fmla="*/ 284 h 411"/>
              <a:gd name="T14" fmla="*/ 484 w 527"/>
              <a:gd name="T15" fmla="*/ 161 h 411"/>
              <a:gd name="T16" fmla="*/ 504 w 527"/>
              <a:gd name="T17" fmla="*/ 113 h 411"/>
              <a:gd name="T18" fmla="*/ 243 w 527"/>
              <a:gd name="T19" fmla="*/ 214 h 411"/>
              <a:gd name="T20" fmla="*/ 467 w 527"/>
              <a:gd name="T21" fmla="*/ 105 h 411"/>
              <a:gd name="T22" fmla="*/ 47 w 527"/>
              <a:gd name="T23" fmla="*/ 140 h 411"/>
              <a:gd name="T24" fmla="*/ 206 w 527"/>
              <a:gd name="T25" fmla="*/ 214 h 411"/>
              <a:gd name="T26" fmla="*/ 241 w 527"/>
              <a:gd name="T27" fmla="*/ 224 h 411"/>
              <a:gd name="T28" fmla="*/ 32 w 527"/>
              <a:gd name="T29" fmla="*/ 150 h 411"/>
              <a:gd name="T30" fmla="*/ 224 w 527"/>
              <a:gd name="T31" fmla="*/ 232 h 411"/>
              <a:gd name="T32" fmla="*/ 470 w 527"/>
              <a:gd name="T33" fmla="*/ 121 h 411"/>
              <a:gd name="T34" fmla="*/ 224 w 527"/>
              <a:gd name="T35" fmla="*/ 246 h 411"/>
              <a:gd name="T36" fmla="*/ 470 w 527"/>
              <a:gd name="T37" fmla="*/ 135 h 411"/>
              <a:gd name="T38" fmla="*/ 208 w 527"/>
              <a:gd name="T39" fmla="*/ 238 h 411"/>
              <a:gd name="T40" fmla="*/ 29 w 527"/>
              <a:gd name="T41" fmla="*/ 166 h 411"/>
              <a:gd name="T42" fmla="*/ 224 w 527"/>
              <a:gd name="T43" fmla="*/ 260 h 411"/>
              <a:gd name="T44" fmla="*/ 470 w 527"/>
              <a:gd name="T45" fmla="*/ 149 h 411"/>
              <a:gd name="T46" fmla="*/ 208 w 527"/>
              <a:gd name="T47" fmla="*/ 253 h 411"/>
              <a:gd name="T48" fmla="*/ 29 w 527"/>
              <a:gd name="T49" fmla="*/ 180 h 411"/>
              <a:gd name="T50" fmla="*/ 224 w 527"/>
              <a:gd name="T51" fmla="*/ 275 h 411"/>
              <a:gd name="T52" fmla="*/ 470 w 527"/>
              <a:gd name="T53" fmla="*/ 164 h 411"/>
              <a:gd name="T54" fmla="*/ 208 w 527"/>
              <a:gd name="T55" fmla="*/ 267 h 411"/>
              <a:gd name="T56" fmla="*/ 33 w 527"/>
              <a:gd name="T57" fmla="*/ 197 h 411"/>
              <a:gd name="T58" fmla="*/ 486 w 527"/>
              <a:gd name="T59" fmla="*/ 213 h 411"/>
              <a:gd name="T60" fmla="*/ 284 w 527"/>
              <a:gd name="T61" fmla="*/ 306 h 411"/>
              <a:gd name="T62" fmla="*/ 505 w 527"/>
              <a:gd name="T63" fmla="*/ 262 h 411"/>
              <a:gd name="T64" fmla="*/ 291 w 527"/>
              <a:gd name="T65" fmla="*/ 389 h 411"/>
              <a:gd name="T66" fmla="*/ 40 w 527"/>
              <a:gd name="T67" fmla="*/ 242 h 411"/>
              <a:gd name="T68" fmla="*/ 42 w 527"/>
              <a:gd name="T69" fmla="*/ 304 h 411"/>
              <a:gd name="T70" fmla="*/ 327 w 527"/>
              <a:gd name="T71" fmla="*/ 407 h 411"/>
              <a:gd name="T72" fmla="*/ 524 w 527"/>
              <a:gd name="T73" fmla="*/ 260 h 411"/>
              <a:gd name="T74" fmla="*/ 480 w 527"/>
              <a:gd name="T75" fmla="*/ 243 h 411"/>
              <a:gd name="T76" fmla="*/ 320 w 527"/>
              <a:gd name="T77" fmla="*/ 314 h 411"/>
              <a:gd name="T78" fmla="*/ 253 w 527"/>
              <a:gd name="T79" fmla="*/ 307 h 411"/>
              <a:gd name="T80" fmla="*/ 304 w 527"/>
              <a:gd name="T81" fmla="*/ 337 h 411"/>
              <a:gd name="T82" fmla="*/ 493 w 527"/>
              <a:gd name="T83" fmla="*/ 248 h 411"/>
              <a:gd name="T84" fmla="*/ 286 w 527"/>
              <a:gd name="T85" fmla="*/ 329 h 411"/>
              <a:gd name="T86" fmla="*/ 285 w 527"/>
              <a:gd name="T87" fmla="*/ 334 h 411"/>
              <a:gd name="T88" fmla="*/ 285 w 527"/>
              <a:gd name="T89" fmla="*/ 348 h 411"/>
              <a:gd name="T90" fmla="*/ 497 w 527"/>
              <a:gd name="T91" fmla="*/ 265 h 411"/>
              <a:gd name="T92" fmla="*/ 321 w 527"/>
              <a:gd name="T93" fmla="*/ 343 h 411"/>
              <a:gd name="T94" fmla="*/ 200 w 527"/>
              <a:gd name="T95" fmla="*/ 309 h 411"/>
              <a:gd name="T96" fmla="*/ 56 w 527"/>
              <a:gd name="T97" fmla="*/ 252 h 411"/>
              <a:gd name="T98" fmla="*/ 287 w 527"/>
              <a:gd name="T99" fmla="*/ 358 h 411"/>
              <a:gd name="T100" fmla="*/ 56 w 527"/>
              <a:gd name="T101" fmla="*/ 267 h 411"/>
              <a:gd name="T102" fmla="*/ 323 w 527"/>
              <a:gd name="T103" fmla="*/ 362 h 411"/>
              <a:gd name="T104" fmla="*/ 495 w 527"/>
              <a:gd name="T105" fmla="*/ 274 h 411"/>
              <a:gd name="T106" fmla="*/ 288 w 527"/>
              <a:gd name="T107" fmla="*/ 372 h 411"/>
              <a:gd name="T108" fmla="*/ 57 w 527"/>
              <a:gd name="T109" fmla="*/ 281 h 411"/>
              <a:gd name="T110" fmla="*/ 324 w 527"/>
              <a:gd name="T111" fmla="*/ 376 h 411"/>
              <a:gd name="T112" fmla="*/ 491 w 527"/>
              <a:gd name="T113" fmla="*/ 29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7" h="411">
                <a:moveTo>
                  <a:pt x="504" y="113"/>
                </a:moveTo>
                <a:cubicBezTo>
                  <a:pt x="504" y="161"/>
                  <a:pt x="504" y="161"/>
                  <a:pt x="504" y="161"/>
                </a:cubicBezTo>
                <a:cubicBezTo>
                  <a:pt x="504" y="177"/>
                  <a:pt x="496" y="184"/>
                  <a:pt x="485" y="190"/>
                </a:cubicBezTo>
                <a:cubicBezTo>
                  <a:pt x="247" y="301"/>
                  <a:pt x="247" y="301"/>
                  <a:pt x="247" y="301"/>
                </a:cubicBezTo>
                <a:cubicBezTo>
                  <a:pt x="241" y="304"/>
                  <a:pt x="232" y="306"/>
                  <a:pt x="224" y="306"/>
                </a:cubicBezTo>
                <a:cubicBezTo>
                  <a:pt x="217" y="306"/>
                  <a:pt x="209" y="305"/>
                  <a:pt x="203" y="302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31" y="230"/>
                  <a:pt x="18" y="221"/>
                  <a:pt x="11" y="210"/>
                </a:cubicBezTo>
                <a:cubicBezTo>
                  <a:pt x="2" y="198"/>
                  <a:pt x="0" y="183"/>
                  <a:pt x="2" y="163"/>
                </a:cubicBezTo>
                <a:cubicBezTo>
                  <a:pt x="4" y="136"/>
                  <a:pt x="22" y="121"/>
                  <a:pt x="35" y="116"/>
                </a:cubicBezTo>
                <a:cubicBezTo>
                  <a:pt x="36" y="115"/>
                  <a:pt x="36" y="115"/>
                  <a:pt x="37" y="115"/>
                </a:cubicBezTo>
                <a:cubicBezTo>
                  <a:pt x="294" y="4"/>
                  <a:pt x="294" y="4"/>
                  <a:pt x="294" y="4"/>
                </a:cubicBezTo>
                <a:cubicBezTo>
                  <a:pt x="304" y="0"/>
                  <a:pt x="320" y="0"/>
                  <a:pt x="330" y="4"/>
                </a:cubicBezTo>
                <a:cubicBezTo>
                  <a:pt x="497" y="66"/>
                  <a:pt x="497" y="66"/>
                  <a:pt x="497" y="66"/>
                </a:cubicBezTo>
                <a:cubicBezTo>
                  <a:pt x="507" y="70"/>
                  <a:pt x="507" y="77"/>
                  <a:pt x="497" y="81"/>
                </a:cubicBezTo>
                <a:cubicBezTo>
                  <a:pt x="243" y="200"/>
                  <a:pt x="243" y="200"/>
                  <a:pt x="243" y="200"/>
                </a:cubicBezTo>
                <a:cubicBezTo>
                  <a:pt x="233" y="204"/>
                  <a:pt x="217" y="205"/>
                  <a:pt x="207" y="200"/>
                </a:cubicBezTo>
                <a:cubicBezTo>
                  <a:pt x="45" y="133"/>
                  <a:pt x="45" y="133"/>
                  <a:pt x="45" y="133"/>
                </a:cubicBezTo>
                <a:cubicBezTo>
                  <a:pt x="40" y="135"/>
                  <a:pt x="23" y="142"/>
                  <a:pt x="21" y="164"/>
                </a:cubicBezTo>
                <a:cubicBezTo>
                  <a:pt x="18" y="195"/>
                  <a:pt x="26" y="207"/>
                  <a:pt x="58" y="220"/>
                </a:cubicBezTo>
                <a:cubicBezTo>
                  <a:pt x="211" y="284"/>
                  <a:pt x="211" y="284"/>
                  <a:pt x="211" y="284"/>
                </a:cubicBezTo>
                <a:cubicBezTo>
                  <a:pt x="218" y="287"/>
                  <a:pt x="232" y="287"/>
                  <a:pt x="239" y="284"/>
                </a:cubicBezTo>
                <a:cubicBezTo>
                  <a:pt x="477" y="172"/>
                  <a:pt x="477" y="172"/>
                  <a:pt x="477" y="172"/>
                </a:cubicBezTo>
                <a:cubicBezTo>
                  <a:pt x="484" y="168"/>
                  <a:pt x="484" y="167"/>
                  <a:pt x="484" y="161"/>
                </a:cubicBezTo>
                <a:cubicBezTo>
                  <a:pt x="484" y="113"/>
                  <a:pt x="484" y="113"/>
                  <a:pt x="484" y="113"/>
                </a:cubicBezTo>
                <a:cubicBezTo>
                  <a:pt x="484" y="107"/>
                  <a:pt x="489" y="103"/>
                  <a:pt x="494" y="103"/>
                </a:cubicBezTo>
                <a:cubicBezTo>
                  <a:pt x="500" y="103"/>
                  <a:pt x="504" y="107"/>
                  <a:pt x="504" y="113"/>
                </a:cubicBezTo>
                <a:close/>
                <a:moveTo>
                  <a:pt x="206" y="214"/>
                </a:moveTo>
                <a:cubicBezTo>
                  <a:pt x="211" y="216"/>
                  <a:pt x="217" y="217"/>
                  <a:pt x="224" y="217"/>
                </a:cubicBezTo>
                <a:cubicBezTo>
                  <a:pt x="231" y="217"/>
                  <a:pt x="238" y="216"/>
                  <a:pt x="243" y="214"/>
                </a:cubicBezTo>
                <a:cubicBezTo>
                  <a:pt x="469" y="110"/>
                  <a:pt x="469" y="110"/>
                  <a:pt x="469" y="110"/>
                </a:cubicBezTo>
                <a:cubicBezTo>
                  <a:pt x="470" y="109"/>
                  <a:pt x="471" y="108"/>
                  <a:pt x="470" y="106"/>
                </a:cubicBezTo>
                <a:cubicBezTo>
                  <a:pt x="470" y="105"/>
                  <a:pt x="468" y="105"/>
                  <a:pt x="467" y="105"/>
                </a:cubicBezTo>
                <a:cubicBezTo>
                  <a:pt x="241" y="209"/>
                  <a:pt x="241" y="209"/>
                  <a:pt x="241" y="209"/>
                </a:cubicBezTo>
                <a:cubicBezTo>
                  <a:pt x="232" y="213"/>
                  <a:pt x="217" y="214"/>
                  <a:pt x="208" y="21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6" y="139"/>
                  <a:pt x="44" y="140"/>
                  <a:pt x="44" y="141"/>
                </a:cubicBezTo>
                <a:cubicBezTo>
                  <a:pt x="43" y="142"/>
                  <a:pt x="44" y="144"/>
                  <a:pt x="45" y="144"/>
                </a:cubicBezTo>
                <a:lnTo>
                  <a:pt x="206" y="214"/>
                </a:lnTo>
                <a:close/>
                <a:moveTo>
                  <a:pt x="470" y="121"/>
                </a:moveTo>
                <a:cubicBezTo>
                  <a:pt x="470" y="120"/>
                  <a:pt x="468" y="119"/>
                  <a:pt x="467" y="120"/>
                </a:cubicBezTo>
                <a:cubicBezTo>
                  <a:pt x="241" y="224"/>
                  <a:pt x="241" y="224"/>
                  <a:pt x="241" y="224"/>
                </a:cubicBezTo>
                <a:cubicBezTo>
                  <a:pt x="232" y="228"/>
                  <a:pt x="217" y="228"/>
                  <a:pt x="208" y="224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4" y="148"/>
                  <a:pt x="33" y="149"/>
                  <a:pt x="32" y="150"/>
                </a:cubicBezTo>
                <a:cubicBezTo>
                  <a:pt x="32" y="151"/>
                  <a:pt x="32" y="153"/>
                  <a:pt x="33" y="153"/>
                </a:cubicBezTo>
                <a:cubicBezTo>
                  <a:pt x="206" y="228"/>
                  <a:pt x="206" y="228"/>
                  <a:pt x="206" y="228"/>
                </a:cubicBezTo>
                <a:cubicBezTo>
                  <a:pt x="211" y="231"/>
                  <a:pt x="217" y="232"/>
                  <a:pt x="224" y="232"/>
                </a:cubicBezTo>
                <a:cubicBezTo>
                  <a:pt x="231" y="232"/>
                  <a:pt x="238" y="230"/>
                  <a:pt x="243" y="228"/>
                </a:cubicBezTo>
                <a:cubicBezTo>
                  <a:pt x="469" y="124"/>
                  <a:pt x="469" y="124"/>
                  <a:pt x="469" y="124"/>
                </a:cubicBezTo>
                <a:cubicBezTo>
                  <a:pt x="470" y="123"/>
                  <a:pt x="471" y="122"/>
                  <a:pt x="470" y="121"/>
                </a:cubicBezTo>
                <a:close/>
                <a:moveTo>
                  <a:pt x="29" y="166"/>
                </a:moveTo>
                <a:cubicBezTo>
                  <a:pt x="206" y="243"/>
                  <a:pt x="206" y="243"/>
                  <a:pt x="206" y="243"/>
                </a:cubicBezTo>
                <a:cubicBezTo>
                  <a:pt x="211" y="245"/>
                  <a:pt x="217" y="246"/>
                  <a:pt x="224" y="246"/>
                </a:cubicBezTo>
                <a:cubicBezTo>
                  <a:pt x="231" y="246"/>
                  <a:pt x="238" y="245"/>
                  <a:pt x="243" y="242"/>
                </a:cubicBezTo>
                <a:cubicBezTo>
                  <a:pt x="469" y="138"/>
                  <a:pt x="469" y="138"/>
                  <a:pt x="469" y="138"/>
                </a:cubicBezTo>
                <a:cubicBezTo>
                  <a:pt x="470" y="138"/>
                  <a:pt x="471" y="136"/>
                  <a:pt x="470" y="135"/>
                </a:cubicBezTo>
                <a:cubicBezTo>
                  <a:pt x="470" y="134"/>
                  <a:pt x="468" y="133"/>
                  <a:pt x="467" y="134"/>
                </a:cubicBezTo>
                <a:cubicBezTo>
                  <a:pt x="241" y="238"/>
                  <a:pt x="241" y="238"/>
                  <a:pt x="241" y="238"/>
                </a:cubicBezTo>
                <a:cubicBezTo>
                  <a:pt x="232" y="242"/>
                  <a:pt x="217" y="242"/>
                  <a:pt x="208" y="238"/>
                </a:cubicBezTo>
                <a:cubicBezTo>
                  <a:pt x="31" y="162"/>
                  <a:pt x="31" y="162"/>
                  <a:pt x="31" y="162"/>
                </a:cubicBezTo>
                <a:cubicBezTo>
                  <a:pt x="30" y="161"/>
                  <a:pt x="28" y="162"/>
                  <a:pt x="28" y="163"/>
                </a:cubicBezTo>
                <a:cubicBezTo>
                  <a:pt x="27" y="164"/>
                  <a:pt x="28" y="166"/>
                  <a:pt x="29" y="166"/>
                </a:cubicBezTo>
                <a:close/>
                <a:moveTo>
                  <a:pt x="29" y="180"/>
                </a:moveTo>
                <a:cubicBezTo>
                  <a:pt x="206" y="257"/>
                  <a:pt x="206" y="257"/>
                  <a:pt x="206" y="257"/>
                </a:cubicBezTo>
                <a:cubicBezTo>
                  <a:pt x="211" y="259"/>
                  <a:pt x="217" y="260"/>
                  <a:pt x="224" y="260"/>
                </a:cubicBezTo>
                <a:cubicBezTo>
                  <a:pt x="231" y="260"/>
                  <a:pt x="238" y="259"/>
                  <a:pt x="243" y="257"/>
                </a:cubicBezTo>
                <a:cubicBezTo>
                  <a:pt x="469" y="153"/>
                  <a:pt x="469" y="153"/>
                  <a:pt x="469" y="153"/>
                </a:cubicBezTo>
                <a:cubicBezTo>
                  <a:pt x="470" y="152"/>
                  <a:pt x="471" y="151"/>
                  <a:pt x="470" y="149"/>
                </a:cubicBezTo>
                <a:cubicBezTo>
                  <a:pt x="470" y="148"/>
                  <a:pt x="468" y="148"/>
                  <a:pt x="467" y="148"/>
                </a:cubicBezTo>
                <a:cubicBezTo>
                  <a:pt x="241" y="252"/>
                  <a:pt x="241" y="252"/>
                  <a:pt x="241" y="252"/>
                </a:cubicBezTo>
                <a:cubicBezTo>
                  <a:pt x="232" y="256"/>
                  <a:pt x="217" y="257"/>
                  <a:pt x="208" y="253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30" y="175"/>
                  <a:pt x="28" y="175"/>
                  <a:pt x="28" y="177"/>
                </a:cubicBezTo>
                <a:cubicBezTo>
                  <a:pt x="27" y="178"/>
                  <a:pt x="28" y="179"/>
                  <a:pt x="29" y="180"/>
                </a:cubicBezTo>
                <a:close/>
                <a:moveTo>
                  <a:pt x="33" y="197"/>
                </a:moveTo>
                <a:cubicBezTo>
                  <a:pt x="206" y="271"/>
                  <a:pt x="206" y="271"/>
                  <a:pt x="206" y="271"/>
                </a:cubicBezTo>
                <a:cubicBezTo>
                  <a:pt x="211" y="274"/>
                  <a:pt x="217" y="275"/>
                  <a:pt x="224" y="275"/>
                </a:cubicBezTo>
                <a:cubicBezTo>
                  <a:pt x="231" y="275"/>
                  <a:pt x="238" y="273"/>
                  <a:pt x="243" y="271"/>
                </a:cubicBezTo>
                <a:cubicBezTo>
                  <a:pt x="469" y="167"/>
                  <a:pt x="469" y="167"/>
                  <a:pt x="469" y="167"/>
                </a:cubicBezTo>
                <a:cubicBezTo>
                  <a:pt x="470" y="166"/>
                  <a:pt x="471" y="165"/>
                  <a:pt x="470" y="164"/>
                </a:cubicBezTo>
                <a:cubicBezTo>
                  <a:pt x="470" y="162"/>
                  <a:pt x="468" y="162"/>
                  <a:pt x="467" y="162"/>
                </a:cubicBezTo>
                <a:cubicBezTo>
                  <a:pt x="241" y="266"/>
                  <a:pt x="241" y="266"/>
                  <a:pt x="241" y="266"/>
                </a:cubicBezTo>
                <a:cubicBezTo>
                  <a:pt x="232" y="271"/>
                  <a:pt x="217" y="271"/>
                  <a:pt x="208" y="267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4" y="192"/>
                  <a:pt x="33" y="192"/>
                  <a:pt x="32" y="194"/>
                </a:cubicBezTo>
                <a:cubicBezTo>
                  <a:pt x="32" y="195"/>
                  <a:pt x="32" y="196"/>
                  <a:pt x="33" y="197"/>
                </a:cubicBezTo>
                <a:close/>
                <a:moveTo>
                  <a:pt x="524" y="260"/>
                </a:moveTo>
                <a:cubicBezTo>
                  <a:pt x="520" y="233"/>
                  <a:pt x="502" y="219"/>
                  <a:pt x="489" y="214"/>
                </a:cubicBezTo>
                <a:cubicBezTo>
                  <a:pt x="488" y="214"/>
                  <a:pt x="487" y="213"/>
                  <a:pt x="486" y="213"/>
                </a:cubicBezTo>
                <a:cubicBezTo>
                  <a:pt x="468" y="206"/>
                  <a:pt x="468" y="206"/>
                  <a:pt x="468" y="206"/>
                </a:cubicBezTo>
                <a:cubicBezTo>
                  <a:pt x="269" y="299"/>
                  <a:pt x="269" y="299"/>
                  <a:pt x="269" y="299"/>
                </a:cubicBezTo>
                <a:cubicBezTo>
                  <a:pt x="284" y="306"/>
                  <a:pt x="284" y="306"/>
                  <a:pt x="284" y="306"/>
                </a:cubicBezTo>
                <a:cubicBezTo>
                  <a:pt x="294" y="310"/>
                  <a:pt x="310" y="310"/>
                  <a:pt x="320" y="305"/>
                </a:cubicBezTo>
                <a:cubicBezTo>
                  <a:pt x="479" y="232"/>
                  <a:pt x="479" y="232"/>
                  <a:pt x="479" y="232"/>
                </a:cubicBezTo>
                <a:cubicBezTo>
                  <a:pt x="485" y="233"/>
                  <a:pt x="501" y="240"/>
                  <a:pt x="505" y="262"/>
                </a:cubicBezTo>
                <a:cubicBezTo>
                  <a:pt x="509" y="292"/>
                  <a:pt x="501" y="305"/>
                  <a:pt x="469" y="320"/>
                </a:cubicBezTo>
                <a:cubicBezTo>
                  <a:pt x="319" y="389"/>
                  <a:pt x="319" y="389"/>
                  <a:pt x="319" y="389"/>
                </a:cubicBezTo>
                <a:cubicBezTo>
                  <a:pt x="312" y="392"/>
                  <a:pt x="299" y="392"/>
                  <a:pt x="291" y="389"/>
                </a:cubicBezTo>
                <a:cubicBezTo>
                  <a:pt x="49" y="286"/>
                  <a:pt x="49" y="286"/>
                  <a:pt x="49" y="286"/>
                </a:cubicBezTo>
                <a:cubicBezTo>
                  <a:pt x="42" y="283"/>
                  <a:pt x="41" y="282"/>
                  <a:pt x="41" y="276"/>
                </a:cubicBezTo>
                <a:cubicBezTo>
                  <a:pt x="40" y="242"/>
                  <a:pt x="40" y="242"/>
                  <a:pt x="40" y="242"/>
                </a:cubicBezTo>
                <a:cubicBezTo>
                  <a:pt x="32" y="239"/>
                  <a:pt x="26" y="235"/>
                  <a:pt x="20" y="231"/>
                </a:cubicBezTo>
                <a:cubicBezTo>
                  <a:pt x="22" y="277"/>
                  <a:pt x="22" y="277"/>
                  <a:pt x="22" y="277"/>
                </a:cubicBezTo>
                <a:cubicBezTo>
                  <a:pt x="22" y="293"/>
                  <a:pt x="30" y="299"/>
                  <a:pt x="42" y="304"/>
                </a:cubicBezTo>
                <a:cubicBezTo>
                  <a:pt x="284" y="407"/>
                  <a:pt x="284" y="407"/>
                  <a:pt x="284" y="407"/>
                </a:cubicBezTo>
                <a:cubicBezTo>
                  <a:pt x="290" y="410"/>
                  <a:pt x="299" y="411"/>
                  <a:pt x="307" y="411"/>
                </a:cubicBezTo>
                <a:cubicBezTo>
                  <a:pt x="314" y="411"/>
                  <a:pt x="321" y="409"/>
                  <a:pt x="327" y="407"/>
                </a:cubicBezTo>
                <a:cubicBezTo>
                  <a:pt x="477" y="337"/>
                  <a:pt x="477" y="337"/>
                  <a:pt x="477" y="337"/>
                </a:cubicBezTo>
                <a:cubicBezTo>
                  <a:pt x="497" y="328"/>
                  <a:pt x="509" y="319"/>
                  <a:pt x="517" y="307"/>
                </a:cubicBezTo>
                <a:cubicBezTo>
                  <a:pt x="524" y="295"/>
                  <a:pt x="527" y="280"/>
                  <a:pt x="524" y="260"/>
                </a:cubicBezTo>
                <a:close/>
                <a:moveTo>
                  <a:pt x="304" y="323"/>
                </a:moveTo>
                <a:cubicBezTo>
                  <a:pt x="310" y="322"/>
                  <a:pt x="317" y="321"/>
                  <a:pt x="322" y="319"/>
                </a:cubicBezTo>
                <a:cubicBezTo>
                  <a:pt x="480" y="243"/>
                  <a:pt x="480" y="243"/>
                  <a:pt x="480" y="243"/>
                </a:cubicBezTo>
                <a:cubicBezTo>
                  <a:pt x="481" y="242"/>
                  <a:pt x="482" y="241"/>
                  <a:pt x="481" y="240"/>
                </a:cubicBezTo>
                <a:cubicBezTo>
                  <a:pt x="480" y="239"/>
                  <a:pt x="479" y="238"/>
                  <a:pt x="478" y="239"/>
                </a:cubicBezTo>
                <a:cubicBezTo>
                  <a:pt x="320" y="314"/>
                  <a:pt x="320" y="314"/>
                  <a:pt x="320" y="314"/>
                </a:cubicBezTo>
                <a:cubicBezTo>
                  <a:pt x="311" y="319"/>
                  <a:pt x="295" y="319"/>
                  <a:pt x="286" y="315"/>
                </a:cubicBezTo>
                <a:cubicBezTo>
                  <a:pt x="259" y="304"/>
                  <a:pt x="259" y="304"/>
                  <a:pt x="259" y="304"/>
                </a:cubicBezTo>
                <a:cubicBezTo>
                  <a:pt x="253" y="307"/>
                  <a:pt x="253" y="307"/>
                  <a:pt x="253" y="307"/>
                </a:cubicBezTo>
                <a:cubicBezTo>
                  <a:pt x="284" y="320"/>
                  <a:pt x="284" y="320"/>
                  <a:pt x="284" y="320"/>
                </a:cubicBezTo>
                <a:cubicBezTo>
                  <a:pt x="289" y="322"/>
                  <a:pt x="297" y="323"/>
                  <a:pt x="304" y="323"/>
                </a:cubicBezTo>
                <a:close/>
                <a:moveTo>
                  <a:pt x="304" y="337"/>
                </a:moveTo>
                <a:cubicBezTo>
                  <a:pt x="311" y="337"/>
                  <a:pt x="317" y="335"/>
                  <a:pt x="322" y="333"/>
                </a:cubicBezTo>
                <a:cubicBezTo>
                  <a:pt x="492" y="252"/>
                  <a:pt x="492" y="252"/>
                  <a:pt x="492" y="252"/>
                </a:cubicBezTo>
                <a:cubicBezTo>
                  <a:pt x="493" y="251"/>
                  <a:pt x="493" y="250"/>
                  <a:pt x="493" y="248"/>
                </a:cubicBezTo>
                <a:cubicBezTo>
                  <a:pt x="492" y="247"/>
                  <a:pt x="491" y="247"/>
                  <a:pt x="490" y="247"/>
                </a:cubicBezTo>
                <a:cubicBezTo>
                  <a:pt x="320" y="329"/>
                  <a:pt x="320" y="329"/>
                  <a:pt x="320" y="329"/>
                </a:cubicBezTo>
                <a:cubicBezTo>
                  <a:pt x="311" y="333"/>
                  <a:pt x="296" y="333"/>
                  <a:pt x="286" y="329"/>
                </a:cubicBezTo>
                <a:cubicBezTo>
                  <a:pt x="243" y="311"/>
                  <a:pt x="243" y="311"/>
                  <a:pt x="243" y="311"/>
                </a:cubicBezTo>
                <a:cubicBezTo>
                  <a:pt x="240" y="312"/>
                  <a:pt x="237" y="312"/>
                  <a:pt x="234" y="313"/>
                </a:cubicBezTo>
                <a:cubicBezTo>
                  <a:pt x="285" y="334"/>
                  <a:pt x="285" y="334"/>
                  <a:pt x="285" y="334"/>
                </a:cubicBezTo>
                <a:cubicBezTo>
                  <a:pt x="290" y="336"/>
                  <a:pt x="297" y="337"/>
                  <a:pt x="304" y="337"/>
                </a:cubicBezTo>
                <a:close/>
                <a:moveTo>
                  <a:pt x="56" y="252"/>
                </a:moveTo>
                <a:cubicBezTo>
                  <a:pt x="285" y="348"/>
                  <a:pt x="285" y="348"/>
                  <a:pt x="285" y="348"/>
                </a:cubicBezTo>
                <a:cubicBezTo>
                  <a:pt x="290" y="351"/>
                  <a:pt x="298" y="351"/>
                  <a:pt x="305" y="351"/>
                </a:cubicBezTo>
                <a:cubicBezTo>
                  <a:pt x="311" y="351"/>
                  <a:pt x="318" y="350"/>
                  <a:pt x="323" y="347"/>
                </a:cubicBezTo>
                <a:cubicBezTo>
                  <a:pt x="497" y="265"/>
                  <a:pt x="497" y="265"/>
                  <a:pt x="497" y="265"/>
                </a:cubicBezTo>
                <a:cubicBezTo>
                  <a:pt x="498" y="264"/>
                  <a:pt x="498" y="263"/>
                  <a:pt x="498" y="261"/>
                </a:cubicBezTo>
                <a:cubicBezTo>
                  <a:pt x="497" y="260"/>
                  <a:pt x="496" y="260"/>
                  <a:pt x="495" y="260"/>
                </a:cubicBezTo>
                <a:cubicBezTo>
                  <a:pt x="321" y="343"/>
                  <a:pt x="321" y="343"/>
                  <a:pt x="321" y="343"/>
                </a:cubicBezTo>
                <a:cubicBezTo>
                  <a:pt x="312" y="347"/>
                  <a:pt x="296" y="348"/>
                  <a:pt x="287" y="344"/>
                </a:cubicBezTo>
                <a:cubicBezTo>
                  <a:pt x="212" y="313"/>
                  <a:pt x="212" y="313"/>
                  <a:pt x="212" y="313"/>
                </a:cubicBezTo>
                <a:cubicBezTo>
                  <a:pt x="208" y="312"/>
                  <a:pt x="204" y="311"/>
                  <a:pt x="200" y="309"/>
                </a:cubicBezTo>
                <a:cubicBezTo>
                  <a:pt x="55" y="249"/>
                  <a:pt x="55" y="249"/>
                  <a:pt x="55" y="249"/>
                </a:cubicBezTo>
                <a:cubicBezTo>
                  <a:pt x="55" y="249"/>
                  <a:pt x="55" y="249"/>
                  <a:pt x="54" y="249"/>
                </a:cubicBezTo>
                <a:cubicBezTo>
                  <a:pt x="54" y="251"/>
                  <a:pt x="55" y="252"/>
                  <a:pt x="56" y="252"/>
                </a:cubicBezTo>
                <a:close/>
                <a:moveTo>
                  <a:pt x="495" y="274"/>
                </a:moveTo>
                <a:cubicBezTo>
                  <a:pt x="321" y="357"/>
                  <a:pt x="321" y="357"/>
                  <a:pt x="321" y="357"/>
                </a:cubicBezTo>
                <a:cubicBezTo>
                  <a:pt x="312" y="362"/>
                  <a:pt x="297" y="362"/>
                  <a:pt x="287" y="358"/>
                </a:cubicBezTo>
                <a:cubicBezTo>
                  <a:pt x="58" y="262"/>
                  <a:pt x="58" y="262"/>
                  <a:pt x="58" y="262"/>
                </a:cubicBezTo>
                <a:cubicBezTo>
                  <a:pt x="57" y="262"/>
                  <a:pt x="55" y="262"/>
                  <a:pt x="55" y="264"/>
                </a:cubicBezTo>
                <a:cubicBezTo>
                  <a:pt x="54" y="265"/>
                  <a:pt x="55" y="266"/>
                  <a:pt x="56" y="267"/>
                </a:cubicBezTo>
                <a:cubicBezTo>
                  <a:pt x="286" y="363"/>
                  <a:pt x="286" y="363"/>
                  <a:pt x="286" y="363"/>
                </a:cubicBezTo>
                <a:cubicBezTo>
                  <a:pt x="291" y="365"/>
                  <a:pt x="298" y="366"/>
                  <a:pt x="305" y="366"/>
                </a:cubicBezTo>
                <a:cubicBezTo>
                  <a:pt x="312" y="365"/>
                  <a:pt x="318" y="364"/>
                  <a:pt x="323" y="362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8" y="278"/>
                  <a:pt x="499" y="276"/>
                  <a:pt x="498" y="275"/>
                </a:cubicBezTo>
                <a:cubicBezTo>
                  <a:pt x="498" y="274"/>
                  <a:pt x="496" y="273"/>
                  <a:pt x="495" y="274"/>
                </a:cubicBezTo>
                <a:close/>
                <a:moveTo>
                  <a:pt x="491" y="291"/>
                </a:moveTo>
                <a:cubicBezTo>
                  <a:pt x="322" y="371"/>
                  <a:pt x="322" y="371"/>
                  <a:pt x="322" y="371"/>
                </a:cubicBezTo>
                <a:cubicBezTo>
                  <a:pt x="313" y="376"/>
                  <a:pt x="297" y="376"/>
                  <a:pt x="288" y="372"/>
                </a:cubicBezTo>
                <a:cubicBezTo>
                  <a:pt x="59" y="277"/>
                  <a:pt x="59" y="277"/>
                  <a:pt x="59" y="277"/>
                </a:cubicBezTo>
                <a:cubicBezTo>
                  <a:pt x="57" y="276"/>
                  <a:pt x="56" y="277"/>
                  <a:pt x="55" y="278"/>
                </a:cubicBezTo>
                <a:cubicBezTo>
                  <a:pt x="55" y="279"/>
                  <a:pt x="56" y="281"/>
                  <a:pt x="57" y="281"/>
                </a:cubicBezTo>
                <a:cubicBezTo>
                  <a:pt x="286" y="377"/>
                  <a:pt x="286" y="377"/>
                  <a:pt x="286" y="377"/>
                </a:cubicBezTo>
                <a:cubicBezTo>
                  <a:pt x="292" y="379"/>
                  <a:pt x="299" y="380"/>
                  <a:pt x="306" y="380"/>
                </a:cubicBezTo>
                <a:cubicBezTo>
                  <a:pt x="312" y="380"/>
                  <a:pt x="319" y="378"/>
                  <a:pt x="324" y="376"/>
                </a:cubicBezTo>
                <a:cubicBezTo>
                  <a:pt x="493" y="295"/>
                  <a:pt x="493" y="295"/>
                  <a:pt x="493" y="295"/>
                </a:cubicBezTo>
                <a:cubicBezTo>
                  <a:pt x="495" y="295"/>
                  <a:pt x="495" y="293"/>
                  <a:pt x="494" y="292"/>
                </a:cubicBezTo>
                <a:cubicBezTo>
                  <a:pt x="494" y="291"/>
                  <a:pt x="492" y="290"/>
                  <a:pt x="491" y="291"/>
                </a:cubicBezTo>
                <a:close/>
              </a:path>
            </a:pathLst>
          </a:custGeom>
          <a:solidFill>
            <a:srgbClr val="E53E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7" name="Freeform 5"/>
          <p:cNvSpPr>
            <a:spLocks/>
          </p:cNvSpPr>
          <p:nvPr/>
        </p:nvSpPr>
        <p:spPr bwMode="auto">
          <a:xfrm>
            <a:off x="2317301" y="4112435"/>
            <a:ext cx="727912" cy="575129"/>
          </a:xfrm>
          <a:custGeom>
            <a:avLst/>
            <a:gdLst>
              <a:gd name="T0" fmla="*/ 1403 w 2915"/>
              <a:gd name="T1" fmla="*/ 1756 h 2303"/>
              <a:gd name="T2" fmla="*/ 2503 w 2915"/>
              <a:gd name="T3" fmla="*/ 867 h 2303"/>
              <a:gd name="T4" fmla="*/ 2604 w 2915"/>
              <a:gd name="T5" fmla="*/ 662 h 2303"/>
              <a:gd name="T6" fmla="*/ 2915 w 2915"/>
              <a:gd name="T7" fmla="*/ 662 h 2303"/>
              <a:gd name="T8" fmla="*/ 2253 w 2915"/>
              <a:gd name="T9" fmla="*/ 0 h 2303"/>
              <a:gd name="T10" fmla="*/ 1592 w 2915"/>
              <a:gd name="T11" fmla="*/ 662 h 2303"/>
              <a:gd name="T12" fmla="*/ 1951 w 2915"/>
              <a:gd name="T13" fmla="*/ 662 h 2303"/>
              <a:gd name="T14" fmla="*/ 1689 w 2915"/>
              <a:gd name="T15" fmla="*/ 1200 h 2303"/>
              <a:gd name="T16" fmla="*/ 135 w 2915"/>
              <a:gd name="T17" fmla="*/ 2235 h 2303"/>
              <a:gd name="T18" fmla="*/ 1403 w 2915"/>
              <a:gd name="T19" fmla="*/ 1756 h 2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15" h="2303">
                <a:moveTo>
                  <a:pt x="1403" y="1756"/>
                </a:moveTo>
                <a:cubicBezTo>
                  <a:pt x="1905" y="1513"/>
                  <a:pt x="2277" y="1197"/>
                  <a:pt x="2503" y="867"/>
                </a:cubicBezTo>
                <a:cubicBezTo>
                  <a:pt x="2560" y="783"/>
                  <a:pt x="2592" y="716"/>
                  <a:pt x="2604" y="662"/>
                </a:cubicBezTo>
                <a:cubicBezTo>
                  <a:pt x="2915" y="662"/>
                  <a:pt x="2915" y="662"/>
                  <a:pt x="2915" y="662"/>
                </a:cubicBezTo>
                <a:cubicBezTo>
                  <a:pt x="2253" y="0"/>
                  <a:pt x="2253" y="0"/>
                  <a:pt x="2253" y="0"/>
                </a:cubicBezTo>
                <a:cubicBezTo>
                  <a:pt x="1592" y="662"/>
                  <a:pt x="1592" y="662"/>
                  <a:pt x="1592" y="662"/>
                </a:cubicBezTo>
                <a:cubicBezTo>
                  <a:pt x="1951" y="662"/>
                  <a:pt x="1951" y="662"/>
                  <a:pt x="1951" y="662"/>
                </a:cubicBezTo>
                <a:cubicBezTo>
                  <a:pt x="1958" y="784"/>
                  <a:pt x="1916" y="974"/>
                  <a:pt x="1689" y="1200"/>
                </a:cubicBezTo>
                <a:cubicBezTo>
                  <a:pt x="1290" y="1599"/>
                  <a:pt x="269" y="2168"/>
                  <a:pt x="135" y="2235"/>
                </a:cubicBezTo>
                <a:cubicBezTo>
                  <a:pt x="0" y="2303"/>
                  <a:pt x="864" y="2015"/>
                  <a:pt x="1403" y="1756"/>
                </a:cubicBezTo>
                <a:close/>
              </a:path>
            </a:pathLst>
          </a:custGeom>
          <a:solidFill>
            <a:srgbClr val="E53E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5"/>
          <p:cNvSpPr>
            <a:spLocks noEditPoints="1"/>
          </p:cNvSpPr>
          <p:nvPr/>
        </p:nvSpPr>
        <p:spPr bwMode="auto">
          <a:xfrm>
            <a:off x="10947400" y="4143220"/>
            <a:ext cx="326546" cy="562833"/>
          </a:xfrm>
          <a:custGeom>
            <a:avLst/>
            <a:gdLst>
              <a:gd name="T0" fmla="*/ 315 w 372"/>
              <a:gd name="T1" fmla="*/ 516 h 677"/>
              <a:gd name="T2" fmla="*/ 315 w 372"/>
              <a:gd name="T3" fmla="*/ 651 h 677"/>
              <a:gd name="T4" fmla="*/ 57 w 372"/>
              <a:gd name="T5" fmla="*/ 651 h 677"/>
              <a:gd name="T6" fmla="*/ 57 w 372"/>
              <a:gd name="T7" fmla="*/ 516 h 677"/>
              <a:gd name="T8" fmla="*/ 100 w 372"/>
              <a:gd name="T9" fmla="*/ 502 h 677"/>
              <a:gd name="T10" fmla="*/ 76 w 372"/>
              <a:gd name="T11" fmla="*/ 536 h 677"/>
              <a:gd name="T12" fmla="*/ 76 w 372"/>
              <a:gd name="T13" fmla="*/ 631 h 677"/>
              <a:gd name="T14" fmla="*/ 296 w 372"/>
              <a:gd name="T15" fmla="*/ 631 h 677"/>
              <a:gd name="T16" fmla="*/ 296 w 372"/>
              <a:gd name="T17" fmla="*/ 536 h 677"/>
              <a:gd name="T18" fmla="*/ 271 w 372"/>
              <a:gd name="T19" fmla="*/ 502 h 677"/>
              <a:gd name="T20" fmla="*/ 204 w 372"/>
              <a:gd name="T21" fmla="*/ 178 h 677"/>
              <a:gd name="T22" fmla="*/ 136 w 372"/>
              <a:gd name="T23" fmla="*/ 134 h 677"/>
              <a:gd name="T24" fmla="*/ 63 w 372"/>
              <a:gd name="T25" fmla="*/ 304 h 677"/>
              <a:gd name="T26" fmla="*/ 123 w 372"/>
              <a:gd name="T27" fmla="*/ 216 h 677"/>
              <a:gd name="T28" fmla="*/ 172 w 372"/>
              <a:gd name="T29" fmla="*/ 577 h 677"/>
              <a:gd name="T30" fmla="*/ 200 w 372"/>
              <a:gd name="T31" fmla="*/ 577 h 677"/>
              <a:gd name="T32" fmla="*/ 249 w 372"/>
              <a:gd name="T33" fmla="*/ 216 h 677"/>
              <a:gd name="T34" fmla="*/ 309 w 372"/>
              <a:gd name="T35" fmla="*/ 304 h 677"/>
              <a:gd name="T36" fmla="*/ 236 w 372"/>
              <a:gd name="T37" fmla="*/ 134 h 677"/>
              <a:gd name="T38" fmla="*/ 186 w 372"/>
              <a:gd name="T39" fmla="*/ 123 h 677"/>
              <a:gd name="T40" fmla="*/ 186 w 372"/>
              <a:gd name="T41" fmla="*/ 123 h 677"/>
              <a:gd name="T42" fmla="*/ 186 w 372"/>
              <a:gd name="T43" fmla="*/ 123 h 677"/>
              <a:gd name="T44" fmla="*/ 186 w 372"/>
              <a:gd name="T45" fmla="*/ 123 h 677"/>
              <a:gd name="T46" fmla="*/ 186 w 372"/>
              <a:gd name="T47" fmla="*/ 123 h 677"/>
              <a:gd name="T48" fmla="*/ 186 w 372"/>
              <a:gd name="T49" fmla="*/ 123 h 677"/>
              <a:gd name="T50" fmla="*/ 245 w 372"/>
              <a:gd name="T51" fmla="*/ 61 h 677"/>
              <a:gd name="T52" fmla="*/ 186 w 372"/>
              <a:gd name="T53" fmla="*/ 0 h 677"/>
              <a:gd name="T54" fmla="*/ 186 w 372"/>
              <a:gd name="T55" fmla="*/ 0 h 677"/>
              <a:gd name="T56" fmla="*/ 186 w 372"/>
              <a:gd name="T57" fmla="*/ 0 h 677"/>
              <a:gd name="T58" fmla="*/ 186 w 372"/>
              <a:gd name="T59" fmla="*/ 0 h 677"/>
              <a:gd name="T60" fmla="*/ 186 w 372"/>
              <a:gd name="T61" fmla="*/ 0 h 677"/>
              <a:gd name="T62" fmla="*/ 186 w 372"/>
              <a:gd name="T63" fmla="*/ 0 h 677"/>
              <a:gd name="T64" fmla="*/ 127 w 372"/>
              <a:gd name="T65" fmla="*/ 61 h 677"/>
              <a:gd name="T66" fmla="*/ 186 w 372"/>
              <a:gd name="T67" fmla="*/ 123 h 677"/>
              <a:gd name="T68" fmla="*/ 168 w 372"/>
              <a:gd name="T69" fmla="*/ 132 h 677"/>
              <a:gd name="T70" fmla="*/ 186 w 372"/>
              <a:gd name="T71" fmla="*/ 131 h 677"/>
              <a:gd name="T72" fmla="*/ 186 w 372"/>
              <a:gd name="T73" fmla="*/ 131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2" h="677">
                <a:moveTo>
                  <a:pt x="271" y="500"/>
                </a:moveTo>
                <a:cubicBezTo>
                  <a:pt x="287" y="504"/>
                  <a:pt x="302" y="509"/>
                  <a:pt x="315" y="516"/>
                </a:cubicBezTo>
                <a:cubicBezTo>
                  <a:pt x="350" y="532"/>
                  <a:pt x="372" y="556"/>
                  <a:pt x="372" y="583"/>
                </a:cubicBezTo>
                <a:cubicBezTo>
                  <a:pt x="372" y="610"/>
                  <a:pt x="350" y="634"/>
                  <a:pt x="315" y="651"/>
                </a:cubicBezTo>
                <a:cubicBezTo>
                  <a:pt x="282" y="667"/>
                  <a:pt x="236" y="677"/>
                  <a:pt x="186" y="677"/>
                </a:cubicBezTo>
                <a:cubicBezTo>
                  <a:pt x="136" y="677"/>
                  <a:pt x="90" y="667"/>
                  <a:pt x="57" y="651"/>
                </a:cubicBezTo>
                <a:cubicBezTo>
                  <a:pt x="22" y="634"/>
                  <a:pt x="0" y="610"/>
                  <a:pt x="0" y="583"/>
                </a:cubicBezTo>
                <a:cubicBezTo>
                  <a:pt x="0" y="556"/>
                  <a:pt x="22" y="532"/>
                  <a:pt x="57" y="516"/>
                </a:cubicBezTo>
                <a:cubicBezTo>
                  <a:pt x="70" y="509"/>
                  <a:pt x="84" y="504"/>
                  <a:pt x="100" y="500"/>
                </a:cubicBez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100" y="518"/>
                  <a:pt x="100" y="526"/>
                </a:cubicBezTo>
                <a:cubicBezTo>
                  <a:pt x="91" y="529"/>
                  <a:pt x="83" y="532"/>
                  <a:pt x="76" y="536"/>
                </a:cubicBezTo>
                <a:cubicBezTo>
                  <a:pt x="50" y="548"/>
                  <a:pt x="34" y="565"/>
                  <a:pt x="34" y="583"/>
                </a:cubicBezTo>
                <a:cubicBezTo>
                  <a:pt x="34" y="601"/>
                  <a:pt x="50" y="618"/>
                  <a:pt x="76" y="631"/>
                </a:cubicBezTo>
                <a:cubicBezTo>
                  <a:pt x="104" y="644"/>
                  <a:pt x="143" y="652"/>
                  <a:pt x="186" y="652"/>
                </a:cubicBezTo>
                <a:cubicBezTo>
                  <a:pt x="229" y="652"/>
                  <a:pt x="268" y="644"/>
                  <a:pt x="296" y="631"/>
                </a:cubicBezTo>
                <a:cubicBezTo>
                  <a:pt x="322" y="618"/>
                  <a:pt x="338" y="601"/>
                  <a:pt x="338" y="583"/>
                </a:cubicBezTo>
                <a:cubicBezTo>
                  <a:pt x="338" y="565"/>
                  <a:pt x="322" y="548"/>
                  <a:pt x="296" y="536"/>
                </a:cubicBezTo>
                <a:cubicBezTo>
                  <a:pt x="289" y="532"/>
                  <a:pt x="280" y="529"/>
                  <a:pt x="272" y="526"/>
                </a:cubicBezTo>
                <a:cubicBezTo>
                  <a:pt x="272" y="518"/>
                  <a:pt x="272" y="510"/>
                  <a:pt x="271" y="502"/>
                </a:cubicBezTo>
                <a:cubicBezTo>
                  <a:pt x="271" y="500"/>
                  <a:pt x="271" y="500"/>
                  <a:pt x="271" y="500"/>
                </a:cubicBezTo>
                <a:close/>
                <a:moveTo>
                  <a:pt x="204" y="178"/>
                </a:moveTo>
                <a:cubicBezTo>
                  <a:pt x="180" y="160"/>
                  <a:pt x="192" y="160"/>
                  <a:pt x="168" y="178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10" y="137"/>
                  <a:pt x="88" y="143"/>
                  <a:pt x="87" y="152"/>
                </a:cubicBezTo>
                <a:cubicBezTo>
                  <a:pt x="63" y="304"/>
                  <a:pt x="63" y="304"/>
                  <a:pt x="63" y="304"/>
                </a:cubicBezTo>
                <a:cubicBezTo>
                  <a:pt x="57" y="340"/>
                  <a:pt x="100" y="350"/>
                  <a:pt x="105" y="31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24" y="268"/>
                  <a:pt x="115" y="515"/>
                  <a:pt x="118" y="574"/>
                </a:cubicBezTo>
                <a:cubicBezTo>
                  <a:pt x="120" y="615"/>
                  <a:pt x="168" y="621"/>
                  <a:pt x="172" y="577"/>
                </a:cubicBezTo>
                <a:cubicBezTo>
                  <a:pt x="186" y="424"/>
                  <a:pt x="186" y="424"/>
                  <a:pt x="186" y="424"/>
                </a:cubicBezTo>
                <a:cubicBezTo>
                  <a:pt x="200" y="577"/>
                  <a:pt x="200" y="577"/>
                  <a:pt x="200" y="577"/>
                </a:cubicBezTo>
                <a:cubicBezTo>
                  <a:pt x="204" y="621"/>
                  <a:pt x="251" y="615"/>
                  <a:pt x="254" y="574"/>
                </a:cubicBezTo>
                <a:cubicBezTo>
                  <a:pt x="257" y="515"/>
                  <a:pt x="248" y="268"/>
                  <a:pt x="249" y="216"/>
                </a:cubicBezTo>
                <a:cubicBezTo>
                  <a:pt x="266" y="318"/>
                  <a:pt x="266" y="318"/>
                  <a:pt x="266" y="318"/>
                </a:cubicBezTo>
                <a:cubicBezTo>
                  <a:pt x="272" y="350"/>
                  <a:pt x="315" y="340"/>
                  <a:pt x="309" y="304"/>
                </a:cubicBezTo>
                <a:cubicBezTo>
                  <a:pt x="285" y="152"/>
                  <a:pt x="285" y="152"/>
                  <a:pt x="285" y="152"/>
                </a:cubicBezTo>
                <a:cubicBezTo>
                  <a:pt x="283" y="143"/>
                  <a:pt x="262" y="137"/>
                  <a:pt x="236" y="134"/>
                </a:cubicBezTo>
                <a:cubicBezTo>
                  <a:pt x="204" y="178"/>
                  <a:pt x="204" y="178"/>
                  <a:pt x="204" y="178"/>
                </a:cubicBezTo>
                <a:close/>
                <a:moveTo>
                  <a:pt x="186" y="123"/>
                </a:move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ubicBezTo>
                  <a:pt x="219" y="121"/>
                  <a:pt x="245" y="94"/>
                  <a:pt x="245" y="61"/>
                </a:cubicBezTo>
                <a:cubicBezTo>
                  <a:pt x="245" y="28"/>
                  <a:pt x="219" y="2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53" y="2"/>
                  <a:pt x="127" y="28"/>
                  <a:pt x="127" y="61"/>
                </a:cubicBezTo>
                <a:cubicBezTo>
                  <a:pt x="127" y="94"/>
                  <a:pt x="153" y="121"/>
                  <a:pt x="186" y="123"/>
                </a:cubicBezTo>
                <a:cubicBezTo>
                  <a:pt x="186" y="123"/>
                  <a:pt x="186" y="123"/>
                  <a:pt x="186" y="123"/>
                </a:cubicBezTo>
                <a:close/>
                <a:moveTo>
                  <a:pt x="204" y="132"/>
                </a:moveTo>
                <a:cubicBezTo>
                  <a:pt x="180" y="165"/>
                  <a:pt x="192" y="165"/>
                  <a:pt x="168" y="132"/>
                </a:cubicBezTo>
                <a:cubicBezTo>
                  <a:pt x="174" y="132"/>
                  <a:pt x="180" y="131"/>
                  <a:pt x="186" y="131"/>
                </a:cubicBezTo>
                <a:cubicBezTo>
                  <a:pt x="186" y="131"/>
                  <a:pt x="186" y="131"/>
                  <a:pt x="186" y="131"/>
                </a:cubicBezTo>
                <a:cubicBezTo>
                  <a:pt x="186" y="131"/>
                  <a:pt x="186" y="131"/>
                  <a:pt x="186" y="131"/>
                </a:cubicBezTo>
                <a:cubicBezTo>
                  <a:pt x="186" y="131"/>
                  <a:pt x="186" y="131"/>
                  <a:pt x="186" y="131"/>
                </a:cubicBezTo>
                <a:cubicBezTo>
                  <a:pt x="192" y="131"/>
                  <a:pt x="198" y="132"/>
                  <a:pt x="204" y="132"/>
                </a:cubicBezTo>
                <a:close/>
              </a:path>
            </a:pathLst>
          </a:custGeom>
          <a:solidFill>
            <a:srgbClr val="E53E30"/>
          </a:solidFill>
          <a:ln>
            <a:noFill/>
          </a:ln>
          <a:extLst/>
        </p:spPr>
        <p:txBody>
          <a:bodyPr vert="horz" wrap="square" lIns="100584" tIns="50292" rIns="100584" bIns="5029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226888" y="2473118"/>
            <a:ext cx="415712" cy="440269"/>
            <a:chOff x="3640" y="1695"/>
            <a:chExt cx="1422" cy="1506"/>
          </a:xfrm>
          <a:solidFill>
            <a:srgbClr val="E53E3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478" y="2380"/>
              <a:ext cx="584" cy="584"/>
            </a:xfrm>
            <a:custGeom>
              <a:avLst/>
              <a:gdLst>
                <a:gd name="T0" fmla="*/ 123 w 246"/>
                <a:gd name="T1" fmla="*/ 0 h 246"/>
                <a:gd name="T2" fmla="*/ 246 w 246"/>
                <a:gd name="T3" fmla="*/ 123 h 246"/>
                <a:gd name="T4" fmla="*/ 123 w 246"/>
                <a:gd name="T5" fmla="*/ 246 h 246"/>
                <a:gd name="T6" fmla="*/ 0 w 246"/>
                <a:gd name="T7" fmla="*/ 123 h 246"/>
                <a:gd name="T8" fmla="*/ 123 w 246"/>
                <a:gd name="T9" fmla="*/ 0 h 246"/>
                <a:gd name="T10" fmla="*/ 175 w 246"/>
                <a:gd name="T11" fmla="*/ 80 h 246"/>
                <a:gd name="T12" fmla="*/ 169 w 246"/>
                <a:gd name="T13" fmla="*/ 54 h 246"/>
                <a:gd name="T14" fmla="*/ 143 w 246"/>
                <a:gd name="T15" fmla="*/ 60 h 246"/>
                <a:gd name="T16" fmla="*/ 107 w 246"/>
                <a:gd name="T17" fmla="*/ 117 h 246"/>
                <a:gd name="T18" fmla="*/ 107 w 246"/>
                <a:gd name="T19" fmla="*/ 112 h 246"/>
                <a:gd name="T20" fmla="*/ 86 w 246"/>
                <a:gd name="T21" fmla="*/ 94 h 246"/>
                <a:gd name="T22" fmla="*/ 69 w 246"/>
                <a:gd name="T23" fmla="*/ 114 h 246"/>
                <a:gd name="T24" fmla="*/ 72 w 246"/>
                <a:gd name="T25" fmla="*/ 167 h 246"/>
                <a:gd name="T26" fmla="*/ 73 w 246"/>
                <a:gd name="T27" fmla="*/ 172 h 246"/>
                <a:gd name="T28" fmla="*/ 82 w 246"/>
                <a:gd name="T29" fmla="*/ 191 h 246"/>
                <a:gd name="T30" fmla="*/ 108 w 246"/>
                <a:gd name="T31" fmla="*/ 185 h 246"/>
                <a:gd name="T32" fmla="*/ 175 w 246"/>
                <a:gd name="T33" fmla="*/ 8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246">
                  <a:moveTo>
                    <a:pt x="123" y="0"/>
                  </a:moveTo>
                  <a:cubicBezTo>
                    <a:pt x="191" y="0"/>
                    <a:pt x="246" y="55"/>
                    <a:pt x="246" y="123"/>
                  </a:cubicBezTo>
                  <a:cubicBezTo>
                    <a:pt x="246" y="191"/>
                    <a:pt x="191" y="246"/>
                    <a:pt x="123" y="246"/>
                  </a:cubicBezTo>
                  <a:cubicBezTo>
                    <a:pt x="55" y="246"/>
                    <a:pt x="0" y="191"/>
                    <a:pt x="0" y="123"/>
                  </a:cubicBezTo>
                  <a:cubicBezTo>
                    <a:pt x="0" y="55"/>
                    <a:pt x="55" y="0"/>
                    <a:pt x="123" y="0"/>
                  </a:cubicBezTo>
                  <a:close/>
                  <a:moveTo>
                    <a:pt x="175" y="80"/>
                  </a:moveTo>
                  <a:cubicBezTo>
                    <a:pt x="181" y="71"/>
                    <a:pt x="178" y="60"/>
                    <a:pt x="169" y="54"/>
                  </a:cubicBezTo>
                  <a:cubicBezTo>
                    <a:pt x="160" y="48"/>
                    <a:pt x="149" y="51"/>
                    <a:pt x="143" y="60"/>
                  </a:cubicBezTo>
                  <a:cubicBezTo>
                    <a:pt x="107" y="117"/>
                    <a:pt x="107" y="117"/>
                    <a:pt x="107" y="117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6" y="101"/>
                    <a:pt x="97" y="93"/>
                    <a:pt x="86" y="94"/>
                  </a:cubicBezTo>
                  <a:cubicBezTo>
                    <a:pt x="76" y="95"/>
                    <a:pt x="68" y="104"/>
                    <a:pt x="69" y="114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3" y="169"/>
                    <a:pt x="73" y="170"/>
                    <a:pt x="73" y="172"/>
                  </a:cubicBezTo>
                  <a:cubicBezTo>
                    <a:pt x="72" y="179"/>
                    <a:pt x="75" y="187"/>
                    <a:pt x="82" y="191"/>
                  </a:cubicBezTo>
                  <a:cubicBezTo>
                    <a:pt x="91" y="197"/>
                    <a:pt x="102" y="194"/>
                    <a:pt x="108" y="185"/>
                  </a:cubicBezTo>
                  <a:lnTo>
                    <a:pt x="175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40" y="1695"/>
              <a:ext cx="1187" cy="1506"/>
            </a:xfrm>
            <a:custGeom>
              <a:avLst/>
              <a:gdLst>
                <a:gd name="T0" fmla="*/ 500 w 500"/>
                <a:gd name="T1" fmla="*/ 562 h 635"/>
                <a:gd name="T2" fmla="*/ 500 w 500"/>
                <a:gd name="T3" fmla="*/ 588 h 635"/>
                <a:gd name="T4" fmla="*/ 453 w 500"/>
                <a:gd name="T5" fmla="*/ 635 h 635"/>
                <a:gd name="T6" fmla="*/ 47 w 500"/>
                <a:gd name="T7" fmla="*/ 635 h 635"/>
                <a:gd name="T8" fmla="*/ 0 w 500"/>
                <a:gd name="T9" fmla="*/ 588 h 635"/>
                <a:gd name="T10" fmla="*/ 0 w 500"/>
                <a:gd name="T11" fmla="*/ 47 h 635"/>
                <a:gd name="T12" fmla="*/ 47 w 500"/>
                <a:gd name="T13" fmla="*/ 0 h 635"/>
                <a:gd name="T14" fmla="*/ 453 w 500"/>
                <a:gd name="T15" fmla="*/ 0 h 635"/>
                <a:gd name="T16" fmla="*/ 500 w 500"/>
                <a:gd name="T17" fmla="*/ 47 h 635"/>
                <a:gd name="T18" fmla="*/ 500 w 500"/>
                <a:gd name="T19" fmla="*/ 264 h 635"/>
                <a:gd name="T20" fmla="*/ 489 w 500"/>
                <a:gd name="T21" fmla="*/ 263 h 635"/>
                <a:gd name="T22" fmla="*/ 464 w 500"/>
                <a:gd name="T23" fmla="*/ 265 h 635"/>
                <a:gd name="T24" fmla="*/ 464 w 500"/>
                <a:gd name="T25" fmla="*/ 82 h 635"/>
                <a:gd name="T26" fmla="*/ 424 w 500"/>
                <a:gd name="T27" fmla="*/ 41 h 635"/>
                <a:gd name="T28" fmla="*/ 76 w 500"/>
                <a:gd name="T29" fmla="*/ 41 h 635"/>
                <a:gd name="T30" fmla="*/ 36 w 500"/>
                <a:gd name="T31" fmla="*/ 82 h 635"/>
                <a:gd name="T32" fmla="*/ 36 w 500"/>
                <a:gd name="T33" fmla="*/ 553 h 635"/>
                <a:gd name="T34" fmla="*/ 76 w 500"/>
                <a:gd name="T35" fmla="*/ 594 h 635"/>
                <a:gd name="T36" fmla="*/ 424 w 500"/>
                <a:gd name="T37" fmla="*/ 594 h 635"/>
                <a:gd name="T38" fmla="*/ 464 w 500"/>
                <a:gd name="T39" fmla="*/ 560 h 635"/>
                <a:gd name="T40" fmla="*/ 489 w 500"/>
                <a:gd name="T41" fmla="*/ 562 h 635"/>
                <a:gd name="T42" fmla="*/ 500 w 500"/>
                <a:gd name="T43" fmla="*/ 56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0" h="635">
                  <a:moveTo>
                    <a:pt x="500" y="562"/>
                  </a:moveTo>
                  <a:cubicBezTo>
                    <a:pt x="500" y="588"/>
                    <a:pt x="500" y="588"/>
                    <a:pt x="500" y="588"/>
                  </a:cubicBezTo>
                  <a:cubicBezTo>
                    <a:pt x="500" y="614"/>
                    <a:pt x="479" y="635"/>
                    <a:pt x="453" y="635"/>
                  </a:cubicBezTo>
                  <a:cubicBezTo>
                    <a:pt x="47" y="635"/>
                    <a:pt x="47" y="635"/>
                    <a:pt x="47" y="635"/>
                  </a:cubicBezTo>
                  <a:cubicBezTo>
                    <a:pt x="21" y="635"/>
                    <a:pt x="0" y="614"/>
                    <a:pt x="0" y="58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79" y="0"/>
                    <a:pt x="500" y="21"/>
                    <a:pt x="500" y="47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496" y="264"/>
                    <a:pt x="492" y="263"/>
                    <a:pt x="489" y="263"/>
                  </a:cubicBezTo>
                  <a:cubicBezTo>
                    <a:pt x="480" y="263"/>
                    <a:pt x="472" y="264"/>
                    <a:pt x="464" y="265"/>
                  </a:cubicBezTo>
                  <a:cubicBezTo>
                    <a:pt x="464" y="82"/>
                    <a:pt x="464" y="82"/>
                    <a:pt x="464" y="82"/>
                  </a:cubicBezTo>
                  <a:cubicBezTo>
                    <a:pt x="464" y="60"/>
                    <a:pt x="446" y="41"/>
                    <a:pt x="424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54" y="41"/>
                    <a:pt x="36" y="60"/>
                    <a:pt x="36" y="82"/>
                  </a:cubicBezTo>
                  <a:cubicBezTo>
                    <a:pt x="36" y="553"/>
                    <a:pt x="36" y="553"/>
                    <a:pt x="36" y="553"/>
                  </a:cubicBezTo>
                  <a:cubicBezTo>
                    <a:pt x="36" y="575"/>
                    <a:pt x="54" y="594"/>
                    <a:pt x="76" y="594"/>
                  </a:cubicBezTo>
                  <a:cubicBezTo>
                    <a:pt x="424" y="594"/>
                    <a:pt x="424" y="594"/>
                    <a:pt x="424" y="594"/>
                  </a:cubicBezTo>
                  <a:cubicBezTo>
                    <a:pt x="444" y="594"/>
                    <a:pt x="460" y="579"/>
                    <a:pt x="464" y="560"/>
                  </a:cubicBezTo>
                  <a:cubicBezTo>
                    <a:pt x="472" y="562"/>
                    <a:pt x="480" y="562"/>
                    <a:pt x="489" y="562"/>
                  </a:cubicBezTo>
                  <a:cubicBezTo>
                    <a:pt x="492" y="562"/>
                    <a:pt x="496" y="562"/>
                    <a:pt x="500" y="5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57" y="2112"/>
              <a:ext cx="282" cy="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57" y="1944"/>
              <a:ext cx="282" cy="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818" y="2798"/>
              <a:ext cx="536" cy="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818" y="2629"/>
              <a:ext cx="536" cy="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818" y="2167"/>
              <a:ext cx="536" cy="334"/>
            </a:xfrm>
            <a:custGeom>
              <a:avLst/>
              <a:gdLst>
                <a:gd name="T0" fmla="*/ 226 w 226"/>
                <a:gd name="T1" fmla="*/ 98 h 141"/>
                <a:gd name="T2" fmla="*/ 226 w 226"/>
                <a:gd name="T3" fmla="*/ 141 h 141"/>
                <a:gd name="T4" fmla="*/ 0 w 226"/>
                <a:gd name="T5" fmla="*/ 141 h 141"/>
                <a:gd name="T6" fmla="*/ 0 w 226"/>
                <a:gd name="T7" fmla="*/ 98 h 141"/>
                <a:gd name="T8" fmla="*/ 57 w 226"/>
                <a:gd name="T9" fmla="*/ 0 h 141"/>
                <a:gd name="T10" fmla="*/ 113 w 226"/>
                <a:gd name="T11" fmla="*/ 87 h 141"/>
                <a:gd name="T12" fmla="*/ 169 w 226"/>
                <a:gd name="T13" fmla="*/ 0 h 141"/>
                <a:gd name="T14" fmla="*/ 226 w 226"/>
                <a:gd name="T15" fmla="*/ 9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141">
                  <a:moveTo>
                    <a:pt x="226" y="98"/>
                  </a:moveTo>
                  <a:cubicBezTo>
                    <a:pt x="226" y="141"/>
                    <a:pt x="226" y="141"/>
                    <a:pt x="226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56"/>
                    <a:pt x="23" y="19"/>
                    <a:pt x="57" y="0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19"/>
                    <a:pt x="226" y="56"/>
                    <a:pt x="226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960" y="1894"/>
              <a:ext cx="252" cy="2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039" y="2172"/>
              <a:ext cx="97" cy="135"/>
            </a:xfrm>
            <a:custGeom>
              <a:avLst/>
              <a:gdLst>
                <a:gd name="T0" fmla="*/ 64 w 97"/>
                <a:gd name="T1" fmla="*/ 0 h 135"/>
                <a:gd name="T2" fmla="*/ 97 w 97"/>
                <a:gd name="T3" fmla="*/ 75 h 135"/>
                <a:gd name="T4" fmla="*/ 47 w 97"/>
                <a:gd name="T5" fmla="*/ 135 h 135"/>
                <a:gd name="T6" fmla="*/ 47 w 97"/>
                <a:gd name="T7" fmla="*/ 135 h 135"/>
                <a:gd name="T8" fmla="*/ 0 w 97"/>
                <a:gd name="T9" fmla="*/ 75 h 135"/>
                <a:gd name="T10" fmla="*/ 33 w 97"/>
                <a:gd name="T11" fmla="*/ 0 h 135"/>
                <a:gd name="T12" fmla="*/ 64 w 97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35">
                  <a:moveTo>
                    <a:pt x="64" y="0"/>
                  </a:moveTo>
                  <a:lnTo>
                    <a:pt x="97" y="7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0" y="75"/>
                  </a:lnTo>
                  <a:lnTo>
                    <a:pt x="33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677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Private Client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4" y="5603984"/>
            <a:ext cx="12561455" cy="30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What We </a:t>
            </a:r>
            <a:r>
              <a:rPr lang="en-US" sz="2800" b="1" i="1" u="sng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Don’t</a:t>
            </a:r>
            <a:r>
              <a:rPr lang="en-US" sz="2800" b="1" dirty="0"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 Do</a:t>
            </a:r>
            <a:endParaRPr lang="en-US" sz="1800" dirty="0">
              <a:latin typeface="+mn-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82978" y="2418485"/>
            <a:ext cx="2556863" cy="2855674"/>
            <a:chOff x="2958579" y="1686427"/>
            <a:chExt cx="2190289" cy="2446261"/>
          </a:xfrm>
        </p:grpSpPr>
        <p:grpSp>
          <p:nvGrpSpPr>
            <p:cNvPr id="50" name="Group 49"/>
            <p:cNvGrpSpPr/>
            <p:nvPr/>
          </p:nvGrpSpPr>
          <p:grpSpPr>
            <a:xfrm>
              <a:off x="2958579" y="1686427"/>
              <a:ext cx="1969866" cy="1969867"/>
              <a:chOff x="548483" y="1935310"/>
              <a:chExt cx="1091166" cy="1091166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548483" y="1935310"/>
                <a:ext cx="1091166" cy="1091166"/>
              </a:xfrm>
              <a:prstGeom prst="ellipse">
                <a:avLst/>
              </a:prstGeom>
              <a:solidFill>
                <a:srgbClr val="E53E3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589299" y="1968377"/>
                <a:ext cx="1025293" cy="102529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cxnSp>
          <p:nvCxnSpPr>
            <p:cNvPr id="51" name="Straight Connector 50"/>
            <p:cNvCxnSpPr/>
            <p:nvPr/>
          </p:nvCxnSpPr>
          <p:spPr bwMode="auto">
            <a:xfrm>
              <a:off x="4617553" y="3704283"/>
              <a:ext cx="531315" cy="4284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5774943" y="1401338"/>
            <a:ext cx="2299549" cy="3223611"/>
            <a:chOff x="2958579" y="1686427"/>
            <a:chExt cx="1969866" cy="2761448"/>
          </a:xfrm>
        </p:grpSpPr>
        <p:grpSp>
          <p:nvGrpSpPr>
            <p:cNvPr id="55" name="Group 54"/>
            <p:cNvGrpSpPr/>
            <p:nvPr/>
          </p:nvGrpSpPr>
          <p:grpSpPr>
            <a:xfrm>
              <a:off x="2958579" y="1686427"/>
              <a:ext cx="1969866" cy="1969867"/>
              <a:chOff x="548483" y="1935310"/>
              <a:chExt cx="1091166" cy="1091166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548483" y="1935310"/>
                <a:ext cx="1091166" cy="1091166"/>
              </a:xfrm>
              <a:prstGeom prst="ellipse">
                <a:avLst/>
              </a:prstGeom>
              <a:solidFill>
                <a:srgbClr val="E53E3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589299" y="1968377"/>
                <a:ext cx="1025293" cy="102529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cxnSp>
          <p:nvCxnSpPr>
            <p:cNvPr id="56" name="Straight Connector 55"/>
            <p:cNvCxnSpPr/>
            <p:nvPr/>
          </p:nvCxnSpPr>
          <p:spPr bwMode="auto">
            <a:xfrm>
              <a:off x="3943512" y="3918486"/>
              <a:ext cx="0" cy="5293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8890000" y="2527441"/>
            <a:ext cx="2974711" cy="2746718"/>
            <a:chOff x="2380215" y="1686427"/>
            <a:chExt cx="2548230" cy="2352926"/>
          </a:xfrm>
        </p:grpSpPr>
        <p:grpSp>
          <p:nvGrpSpPr>
            <p:cNvPr id="62" name="Group 61"/>
            <p:cNvGrpSpPr/>
            <p:nvPr/>
          </p:nvGrpSpPr>
          <p:grpSpPr>
            <a:xfrm>
              <a:off x="2958579" y="1686427"/>
              <a:ext cx="1969866" cy="1969867"/>
              <a:chOff x="548483" y="1935310"/>
              <a:chExt cx="1091166" cy="1091166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548483" y="1935310"/>
                <a:ext cx="1091166" cy="1091166"/>
              </a:xfrm>
              <a:prstGeom prst="ellipse">
                <a:avLst/>
              </a:prstGeom>
              <a:solidFill>
                <a:srgbClr val="E53E3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589299" y="1968377"/>
                <a:ext cx="1025293" cy="102529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</a:endParaRPr>
              </a:p>
            </p:txBody>
          </p:sp>
        </p:grpSp>
        <p:cxnSp>
          <p:nvCxnSpPr>
            <p:cNvPr id="63" name="Straight Connector 62"/>
            <p:cNvCxnSpPr/>
            <p:nvPr/>
          </p:nvCxnSpPr>
          <p:spPr bwMode="auto">
            <a:xfrm flipH="1">
              <a:off x="2380215" y="3597070"/>
              <a:ext cx="578364" cy="4422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Rectangle 21"/>
          <p:cNvSpPr/>
          <p:nvPr/>
        </p:nvSpPr>
        <p:spPr>
          <a:xfrm>
            <a:off x="2367544" y="3454455"/>
            <a:ext cx="21621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14300" algn="l"/>
                <a:tab pos="228600" algn="l"/>
                <a:tab pos="114300" algn="l"/>
              </a:tabLst>
            </a:pPr>
            <a:r>
              <a:rPr lang="en-US" sz="1800" b="1" dirty="0">
                <a:solidFill>
                  <a:srgbClr val="E53E30"/>
                </a:solidFill>
                <a:latin typeface="+mn-lt"/>
                <a:ea typeface="Batang" panose="02030600000101010101" pitchFamily="18" charset="-127"/>
                <a:cs typeface="Times New Roman" panose="02020603050405020304" pitchFamily="18" charset="0"/>
              </a:rPr>
              <a:t>Separate Sales and Service </a:t>
            </a:r>
            <a:endParaRPr lang="en-US" sz="1200" b="1" dirty="0">
              <a:solidFill>
                <a:srgbClr val="E53E30"/>
              </a:solidFill>
              <a:latin typeface="+mn-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9507" y="2527441"/>
            <a:ext cx="216217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14300" algn="l"/>
                <a:tab pos="228600" algn="l"/>
                <a:tab pos="114300" algn="l"/>
              </a:tabLst>
            </a:pPr>
            <a:r>
              <a:rPr lang="en-US" sz="1800" b="1" dirty="0">
                <a:solidFill>
                  <a:srgbClr val="E53E30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Ask Clients </a:t>
            </a:r>
            <a:br>
              <a:rPr lang="en-US" sz="1800" b="1" dirty="0">
                <a:solidFill>
                  <a:srgbClr val="E53E30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E53E30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for Referrals</a:t>
            </a:r>
            <a:endParaRPr lang="en-US" sz="1200" b="1" dirty="0">
              <a:solidFill>
                <a:srgbClr val="E53E30"/>
              </a:solidFill>
              <a:latin typeface="+mj-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78126" y="3514836"/>
            <a:ext cx="2058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E53E30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Attempt to Sell an Additional Line During Service Transactions</a:t>
            </a:r>
            <a:endParaRPr lang="en-US" sz="1200" b="1" dirty="0">
              <a:solidFill>
                <a:srgbClr val="E53E3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3032434" y="2726708"/>
            <a:ext cx="665469" cy="676587"/>
            <a:chOff x="3932" y="2023"/>
            <a:chExt cx="838" cy="852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325" y="2473"/>
              <a:ext cx="445" cy="402"/>
            </a:xfrm>
            <a:custGeom>
              <a:avLst/>
              <a:gdLst>
                <a:gd name="T0" fmla="*/ 141 w 187"/>
                <a:gd name="T1" fmla="*/ 45 h 169"/>
                <a:gd name="T2" fmla="*/ 132 w 187"/>
                <a:gd name="T3" fmla="*/ 61 h 169"/>
                <a:gd name="T4" fmla="*/ 124 w 187"/>
                <a:gd name="T5" fmla="*/ 72 h 169"/>
                <a:gd name="T6" fmla="*/ 60 w 187"/>
                <a:gd name="T7" fmla="*/ 8 h 169"/>
                <a:gd name="T8" fmla="*/ 51 w 187"/>
                <a:gd name="T9" fmla="*/ 0 h 169"/>
                <a:gd name="T10" fmla="*/ 0 w 187"/>
                <a:gd name="T11" fmla="*/ 26 h 169"/>
                <a:gd name="T12" fmla="*/ 25 w 187"/>
                <a:gd name="T13" fmla="*/ 43 h 169"/>
                <a:gd name="T14" fmla="*/ 89 w 187"/>
                <a:gd name="T15" fmla="*/ 107 h 169"/>
                <a:gd name="T16" fmla="*/ 78 w 187"/>
                <a:gd name="T17" fmla="*/ 115 h 169"/>
                <a:gd name="T18" fmla="*/ 62 w 187"/>
                <a:gd name="T19" fmla="*/ 124 h 169"/>
                <a:gd name="T20" fmla="*/ 67 w 187"/>
                <a:gd name="T21" fmla="*/ 150 h 169"/>
                <a:gd name="T22" fmla="*/ 187 w 187"/>
                <a:gd name="T23" fmla="*/ 169 h 169"/>
                <a:gd name="T24" fmla="*/ 168 w 187"/>
                <a:gd name="T25" fmla="*/ 50 h 169"/>
                <a:gd name="T26" fmla="*/ 141 w 187"/>
                <a:gd name="T27" fmla="*/ 4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69">
                  <a:moveTo>
                    <a:pt x="141" y="45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30" y="64"/>
                    <a:pt x="127" y="68"/>
                    <a:pt x="124" y="7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8" y="5"/>
                    <a:pt x="55" y="3"/>
                    <a:pt x="51" y="0"/>
                  </a:cubicBezTo>
                  <a:cubicBezTo>
                    <a:pt x="36" y="13"/>
                    <a:pt x="20" y="21"/>
                    <a:pt x="0" y="26"/>
                  </a:cubicBezTo>
                  <a:cubicBezTo>
                    <a:pt x="9" y="30"/>
                    <a:pt x="18" y="36"/>
                    <a:pt x="25" y="4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85" y="110"/>
                    <a:pt x="82" y="113"/>
                    <a:pt x="78" y="115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44" y="135"/>
                    <a:pt x="46" y="147"/>
                    <a:pt x="67" y="150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4" y="29"/>
                    <a:pt x="152" y="26"/>
                    <a:pt x="141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3932" y="2023"/>
              <a:ext cx="838" cy="557"/>
            </a:xfrm>
            <a:custGeom>
              <a:avLst/>
              <a:gdLst>
                <a:gd name="T0" fmla="*/ 232 w 352"/>
                <a:gd name="T1" fmla="*/ 19 h 234"/>
                <a:gd name="T2" fmla="*/ 227 w 352"/>
                <a:gd name="T3" fmla="*/ 46 h 234"/>
                <a:gd name="T4" fmla="*/ 243 w 352"/>
                <a:gd name="T5" fmla="*/ 55 h 234"/>
                <a:gd name="T6" fmla="*/ 254 w 352"/>
                <a:gd name="T7" fmla="*/ 62 h 234"/>
                <a:gd name="T8" fmla="*/ 190 w 352"/>
                <a:gd name="T9" fmla="*/ 126 h 234"/>
                <a:gd name="T10" fmla="*/ 122 w 352"/>
                <a:gd name="T11" fmla="*/ 154 h 234"/>
                <a:gd name="T12" fmla="*/ 102 w 352"/>
                <a:gd name="T13" fmla="*/ 154 h 234"/>
                <a:gd name="T14" fmla="*/ 54 w 352"/>
                <a:gd name="T15" fmla="*/ 125 h 234"/>
                <a:gd name="T16" fmla="*/ 0 w 352"/>
                <a:gd name="T17" fmla="*/ 179 h 234"/>
                <a:gd name="T18" fmla="*/ 54 w 352"/>
                <a:gd name="T19" fmla="*/ 234 h 234"/>
                <a:gd name="T20" fmla="*/ 102 w 352"/>
                <a:gd name="T21" fmla="*/ 205 h 234"/>
                <a:gd name="T22" fmla="*/ 122 w 352"/>
                <a:gd name="T23" fmla="*/ 205 h 234"/>
                <a:gd name="T24" fmla="*/ 225 w 352"/>
                <a:gd name="T25" fmla="*/ 162 h 234"/>
                <a:gd name="T26" fmla="*/ 289 w 352"/>
                <a:gd name="T27" fmla="*/ 98 h 234"/>
                <a:gd name="T28" fmla="*/ 297 w 352"/>
                <a:gd name="T29" fmla="*/ 109 h 234"/>
                <a:gd name="T30" fmla="*/ 306 w 352"/>
                <a:gd name="T31" fmla="*/ 125 h 234"/>
                <a:gd name="T32" fmla="*/ 333 w 352"/>
                <a:gd name="T33" fmla="*/ 120 h 234"/>
                <a:gd name="T34" fmla="*/ 352 w 352"/>
                <a:gd name="T35" fmla="*/ 0 h 234"/>
                <a:gd name="T36" fmla="*/ 232 w 352"/>
                <a:gd name="T37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234">
                  <a:moveTo>
                    <a:pt x="232" y="19"/>
                  </a:moveTo>
                  <a:cubicBezTo>
                    <a:pt x="211" y="23"/>
                    <a:pt x="209" y="35"/>
                    <a:pt x="227" y="46"/>
                  </a:cubicBezTo>
                  <a:cubicBezTo>
                    <a:pt x="243" y="55"/>
                    <a:pt x="243" y="55"/>
                    <a:pt x="243" y="55"/>
                  </a:cubicBezTo>
                  <a:cubicBezTo>
                    <a:pt x="247" y="57"/>
                    <a:pt x="250" y="59"/>
                    <a:pt x="254" y="62"/>
                  </a:cubicBezTo>
                  <a:cubicBezTo>
                    <a:pt x="190" y="126"/>
                    <a:pt x="190" y="126"/>
                    <a:pt x="190" y="126"/>
                  </a:cubicBezTo>
                  <a:cubicBezTo>
                    <a:pt x="172" y="145"/>
                    <a:pt x="145" y="154"/>
                    <a:pt x="122" y="154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93" y="137"/>
                    <a:pt x="75" y="125"/>
                    <a:pt x="54" y="125"/>
                  </a:cubicBezTo>
                  <a:cubicBezTo>
                    <a:pt x="24" y="125"/>
                    <a:pt x="0" y="149"/>
                    <a:pt x="0" y="179"/>
                  </a:cubicBezTo>
                  <a:cubicBezTo>
                    <a:pt x="0" y="209"/>
                    <a:pt x="24" y="234"/>
                    <a:pt x="54" y="234"/>
                  </a:cubicBezTo>
                  <a:cubicBezTo>
                    <a:pt x="75" y="234"/>
                    <a:pt x="93" y="222"/>
                    <a:pt x="102" y="205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75" y="205"/>
                    <a:pt x="194" y="192"/>
                    <a:pt x="225" y="162"/>
                  </a:cubicBezTo>
                  <a:cubicBezTo>
                    <a:pt x="289" y="98"/>
                    <a:pt x="289" y="98"/>
                    <a:pt x="289" y="98"/>
                  </a:cubicBezTo>
                  <a:cubicBezTo>
                    <a:pt x="292" y="102"/>
                    <a:pt x="295" y="105"/>
                    <a:pt x="297" y="109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17" y="143"/>
                    <a:pt x="329" y="141"/>
                    <a:pt x="333" y="120"/>
                  </a:cubicBezTo>
                  <a:cubicBezTo>
                    <a:pt x="352" y="0"/>
                    <a:pt x="352" y="0"/>
                    <a:pt x="352" y="0"/>
                  </a:cubicBezTo>
                  <a:lnTo>
                    <a:pt x="232" y="1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Freeform 10"/>
          <p:cNvSpPr>
            <a:spLocks noEditPoints="1"/>
          </p:cNvSpPr>
          <p:nvPr/>
        </p:nvSpPr>
        <p:spPr bwMode="auto">
          <a:xfrm>
            <a:off x="6511926" y="1734311"/>
            <a:ext cx="793750" cy="735245"/>
          </a:xfrm>
          <a:custGeom>
            <a:avLst/>
            <a:gdLst>
              <a:gd name="T0" fmla="*/ 1153 w 1192"/>
              <a:gd name="T1" fmla="*/ 39 h 1104"/>
              <a:gd name="T2" fmla="*/ 1153 w 1192"/>
              <a:gd name="T3" fmla="*/ 806 h 1104"/>
              <a:gd name="T4" fmla="*/ 716 w 1192"/>
              <a:gd name="T5" fmla="*/ 909 h 1104"/>
              <a:gd name="T6" fmla="*/ 558 w 1192"/>
              <a:gd name="T7" fmla="*/ 1075 h 1104"/>
              <a:gd name="T8" fmla="*/ 131 w 1192"/>
              <a:gd name="T9" fmla="*/ 845 h 1104"/>
              <a:gd name="T10" fmla="*/ 0 w 1192"/>
              <a:gd name="T11" fmla="*/ 132 h 1104"/>
              <a:gd name="T12" fmla="*/ 205 w 1192"/>
              <a:gd name="T13" fmla="*/ 209 h 1104"/>
              <a:gd name="T14" fmla="*/ 205 w 1192"/>
              <a:gd name="T15" fmla="*/ 294 h 1104"/>
              <a:gd name="T16" fmla="*/ 695 w 1192"/>
              <a:gd name="T17" fmla="*/ 251 h 1104"/>
              <a:gd name="T18" fmla="*/ 205 w 1192"/>
              <a:gd name="T19" fmla="*/ 549 h 1104"/>
              <a:gd name="T20" fmla="*/ 205 w 1192"/>
              <a:gd name="T21" fmla="*/ 634 h 1104"/>
              <a:gd name="T22" fmla="*/ 695 w 1192"/>
              <a:gd name="T23" fmla="*/ 592 h 1104"/>
              <a:gd name="T24" fmla="*/ 205 w 1192"/>
              <a:gd name="T25" fmla="*/ 379 h 1104"/>
              <a:gd name="T26" fmla="*/ 205 w 1192"/>
              <a:gd name="T27" fmla="*/ 464 h 1104"/>
              <a:gd name="T28" fmla="*/ 695 w 1192"/>
              <a:gd name="T29" fmla="*/ 421 h 1104"/>
              <a:gd name="T30" fmla="*/ 1023 w 1192"/>
              <a:gd name="T31" fmla="*/ 329 h 1104"/>
              <a:gd name="T32" fmla="*/ 949 w 1192"/>
              <a:gd name="T33" fmla="*/ 219 h 1104"/>
              <a:gd name="T34" fmla="*/ 831 w 1192"/>
              <a:gd name="T35" fmla="*/ 217 h 1104"/>
              <a:gd name="T36" fmla="*/ 795 w 1192"/>
              <a:gd name="T37" fmla="*/ 240 h 1104"/>
              <a:gd name="T38" fmla="*/ 797 w 1192"/>
              <a:gd name="T39" fmla="*/ 283 h 1104"/>
              <a:gd name="T40" fmla="*/ 813 w 1192"/>
              <a:gd name="T41" fmla="*/ 286 h 1104"/>
              <a:gd name="T42" fmla="*/ 875 w 1192"/>
              <a:gd name="T43" fmla="*/ 270 h 1104"/>
              <a:gd name="T44" fmla="*/ 938 w 1192"/>
              <a:gd name="T45" fmla="*/ 309 h 1104"/>
              <a:gd name="T46" fmla="*/ 927 w 1192"/>
              <a:gd name="T47" fmla="*/ 380 h 1104"/>
              <a:gd name="T48" fmla="*/ 876 w 1192"/>
              <a:gd name="T49" fmla="*/ 399 h 1104"/>
              <a:gd name="T50" fmla="*/ 852 w 1192"/>
              <a:gd name="T51" fmla="*/ 415 h 1104"/>
              <a:gd name="T52" fmla="*/ 856 w 1192"/>
              <a:gd name="T53" fmla="*/ 508 h 1104"/>
              <a:gd name="T54" fmla="*/ 889 w 1192"/>
              <a:gd name="T55" fmla="*/ 514 h 1104"/>
              <a:gd name="T56" fmla="*/ 924 w 1192"/>
              <a:gd name="T57" fmla="*/ 444 h 1104"/>
              <a:gd name="T58" fmla="*/ 1016 w 1192"/>
              <a:gd name="T59" fmla="*/ 374 h 1104"/>
              <a:gd name="T60" fmla="*/ 931 w 1192"/>
              <a:gd name="T61" fmla="*/ 568 h 1104"/>
              <a:gd name="T62" fmla="*/ 890 w 1192"/>
              <a:gd name="T63" fmla="*/ 544 h 1104"/>
              <a:gd name="T64" fmla="*/ 849 w 1192"/>
              <a:gd name="T65" fmla="*/ 568 h 1104"/>
              <a:gd name="T66" fmla="*/ 856 w 1192"/>
              <a:gd name="T67" fmla="*/ 624 h 1104"/>
              <a:gd name="T68" fmla="*/ 910 w 1192"/>
              <a:gd name="T69" fmla="*/ 632 h 1104"/>
              <a:gd name="T70" fmla="*/ 933 w 1192"/>
              <a:gd name="T71" fmla="*/ 590 h 1104"/>
              <a:gd name="T72" fmla="*/ 98 w 1192"/>
              <a:gd name="T73" fmla="*/ 99 h 1104"/>
              <a:gd name="T74" fmla="*/ 98 w 1192"/>
              <a:gd name="T75" fmla="*/ 746 h 1104"/>
              <a:gd name="T76" fmla="*/ 470 w 1192"/>
              <a:gd name="T77" fmla="*/ 760 h 1104"/>
              <a:gd name="T78" fmla="*/ 596 w 1192"/>
              <a:gd name="T79" fmla="*/ 960 h 1104"/>
              <a:gd name="T80" fmla="*/ 722 w 1192"/>
              <a:gd name="T81" fmla="*/ 760 h 1104"/>
              <a:gd name="T82" fmla="*/ 1107 w 1192"/>
              <a:gd name="T83" fmla="*/ 713 h 1104"/>
              <a:gd name="T84" fmla="*/ 1060 w 1192"/>
              <a:gd name="T85" fmla="*/ 85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92" h="1104">
                <a:moveTo>
                  <a:pt x="131" y="0"/>
                </a:moveTo>
                <a:cubicBezTo>
                  <a:pt x="1060" y="0"/>
                  <a:pt x="1060" y="0"/>
                  <a:pt x="1060" y="0"/>
                </a:cubicBezTo>
                <a:cubicBezTo>
                  <a:pt x="1097" y="0"/>
                  <a:pt x="1130" y="15"/>
                  <a:pt x="1153" y="39"/>
                </a:cubicBezTo>
                <a:cubicBezTo>
                  <a:pt x="1177" y="62"/>
                  <a:pt x="1192" y="95"/>
                  <a:pt x="1192" y="132"/>
                </a:cubicBezTo>
                <a:cubicBezTo>
                  <a:pt x="1192" y="713"/>
                  <a:pt x="1192" y="713"/>
                  <a:pt x="1192" y="713"/>
                </a:cubicBezTo>
                <a:cubicBezTo>
                  <a:pt x="1192" y="749"/>
                  <a:pt x="1177" y="782"/>
                  <a:pt x="1153" y="806"/>
                </a:cubicBezTo>
                <a:cubicBezTo>
                  <a:pt x="1130" y="830"/>
                  <a:pt x="1097" y="845"/>
                  <a:pt x="1060" y="845"/>
                </a:cubicBezTo>
                <a:cubicBezTo>
                  <a:pt x="748" y="845"/>
                  <a:pt x="748" y="845"/>
                  <a:pt x="748" y="845"/>
                </a:cubicBezTo>
                <a:cubicBezTo>
                  <a:pt x="716" y="909"/>
                  <a:pt x="716" y="909"/>
                  <a:pt x="716" y="909"/>
                </a:cubicBezTo>
                <a:cubicBezTo>
                  <a:pt x="634" y="1075"/>
                  <a:pt x="634" y="1075"/>
                  <a:pt x="634" y="1075"/>
                </a:cubicBezTo>
                <a:cubicBezTo>
                  <a:pt x="623" y="1096"/>
                  <a:pt x="598" y="1104"/>
                  <a:pt x="577" y="1094"/>
                </a:cubicBezTo>
                <a:cubicBezTo>
                  <a:pt x="568" y="1089"/>
                  <a:pt x="562" y="1083"/>
                  <a:pt x="558" y="1075"/>
                </a:cubicBezTo>
                <a:cubicBezTo>
                  <a:pt x="475" y="909"/>
                  <a:pt x="475" y="909"/>
                  <a:pt x="475" y="909"/>
                </a:cubicBezTo>
                <a:cubicBezTo>
                  <a:pt x="443" y="845"/>
                  <a:pt x="443" y="845"/>
                  <a:pt x="443" y="845"/>
                </a:cubicBezTo>
                <a:cubicBezTo>
                  <a:pt x="131" y="845"/>
                  <a:pt x="131" y="845"/>
                  <a:pt x="131" y="845"/>
                </a:cubicBezTo>
                <a:cubicBezTo>
                  <a:pt x="95" y="845"/>
                  <a:pt x="62" y="830"/>
                  <a:pt x="38" y="806"/>
                </a:cubicBezTo>
                <a:cubicBezTo>
                  <a:pt x="14" y="782"/>
                  <a:pt x="0" y="749"/>
                  <a:pt x="0" y="71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95"/>
                  <a:pt x="14" y="62"/>
                  <a:pt x="38" y="39"/>
                </a:cubicBezTo>
                <a:cubicBezTo>
                  <a:pt x="62" y="15"/>
                  <a:pt x="95" y="0"/>
                  <a:pt x="131" y="0"/>
                </a:cubicBezTo>
                <a:close/>
                <a:moveTo>
                  <a:pt x="205" y="209"/>
                </a:moveTo>
                <a:cubicBezTo>
                  <a:pt x="181" y="209"/>
                  <a:pt x="162" y="228"/>
                  <a:pt x="162" y="251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62" y="275"/>
                  <a:pt x="181" y="294"/>
                  <a:pt x="205" y="294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76" y="294"/>
                  <a:pt x="695" y="275"/>
                  <a:pt x="695" y="251"/>
                </a:cubicBezTo>
                <a:cubicBezTo>
                  <a:pt x="695" y="251"/>
                  <a:pt x="695" y="251"/>
                  <a:pt x="695" y="251"/>
                </a:cubicBezTo>
                <a:cubicBezTo>
                  <a:pt x="695" y="228"/>
                  <a:pt x="676" y="209"/>
                  <a:pt x="653" y="209"/>
                </a:cubicBezTo>
                <a:cubicBezTo>
                  <a:pt x="205" y="209"/>
                  <a:pt x="205" y="209"/>
                  <a:pt x="205" y="209"/>
                </a:cubicBezTo>
                <a:close/>
                <a:moveTo>
                  <a:pt x="205" y="549"/>
                </a:moveTo>
                <a:cubicBezTo>
                  <a:pt x="181" y="549"/>
                  <a:pt x="162" y="568"/>
                  <a:pt x="162" y="592"/>
                </a:cubicBezTo>
                <a:cubicBezTo>
                  <a:pt x="162" y="592"/>
                  <a:pt x="162" y="592"/>
                  <a:pt x="162" y="592"/>
                </a:cubicBezTo>
                <a:cubicBezTo>
                  <a:pt x="162" y="615"/>
                  <a:pt x="181" y="634"/>
                  <a:pt x="205" y="634"/>
                </a:cubicBezTo>
                <a:cubicBezTo>
                  <a:pt x="653" y="634"/>
                  <a:pt x="653" y="634"/>
                  <a:pt x="653" y="634"/>
                </a:cubicBezTo>
                <a:cubicBezTo>
                  <a:pt x="676" y="634"/>
                  <a:pt x="695" y="615"/>
                  <a:pt x="695" y="592"/>
                </a:cubicBezTo>
                <a:cubicBezTo>
                  <a:pt x="695" y="592"/>
                  <a:pt x="695" y="592"/>
                  <a:pt x="695" y="592"/>
                </a:cubicBezTo>
                <a:cubicBezTo>
                  <a:pt x="695" y="568"/>
                  <a:pt x="676" y="549"/>
                  <a:pt x="653" y="549"/>
                </a:cubicBezTo>
                <a:cubicBezTo>
                  <a:pt x="205" y="549"/>
                  <a:pt x="205" y="549"/>
                  <a:pt x="205" y="549"/>
                </a:cubicBezTo>
                <a:close/>
                <a:moveTo>
                  <a:pt x="205" y="379"/>
                </a:moveTo>
                <a:cubicBezTo>
                  <a:pt x="181" y="379"/>
                  <a:pt x="162" y="398"/>
                  <a:pt x="162" y="421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62" y="445"/>
                  <a:pt x="181" y="464"/>
                  <a:pt x="205" y="464"/>
                </a:cubicBezTo>
                <a:cubicBezTo>
                  <a:pt x="653" y="464"/>
                  <a:pt x="653" y="464"/>
                  <a:pt x="653" y="464"/>
                </a:cubicBezTo>
                <a:cubicBezTo>
                  <a:pt x="676" y="464"/>
                  <a:pt x="695" y="445"/>
                  <a:pt x="695" y="421"/>
                </a:cubicBezTo>
                <a:cubicBezTo>
                  <a:pt x="695" y="421"/>
                  <a:pt x="695" y="421"/>
                  <a:pt x="695" y="421"/>
                </a:cubicBezTo>
                <a:cubicBezTo>
                  <a:pt x="695" y="398"/>
                  <a:pt x="676" y="379"/>
                  <a:pt x="653" y="379"/>
                </a:cubicBezTo>
                <a:cubicBezTo>
                  <a:pt x="205" y="379"/>
                  <a:pt x="205" y="379"/>
                  <a:pt x="205" y="379"/>
                </a:cubicBezTo>
                <a:close/>
                <a:moveTo>
                  <a:pt x="1023" y="329"/>
                </a:moveTo>
                <a:cubicBezTo>
                  <a:pt x="1023" y="313"/>
                  <a:pt x="1020" y="298"/>
                  <a:pt x="1015" y="284"/>
                </a:cubicBezTo>
                <a:cubicBezTo>
                  <a:pt x="1010" y="269"/>
                  <a:pt x="1002" y="256"/>
                  <a:pt x="991" y="245"/>
                </a:cubicBezTo>
                <a:cubicBezTo>
                  <a:pt x="981" y="234"/>
                  <a:pt x="967" y="225"/>
                  <a:pt x="949" y="219"/>
                </a:cubicBezTo>
                <a:cubicBezTo>
                  <a:pt x="932" y="212"/>
                  <a:pt x="912" y="209"/>
                  <a:pt x="888" y="209"/>
                </a:cubicBezTo>
                <a:cubicBezTo>
                  <a:pt x="877" y="209"/>
                  <a:pt x="867" y="210"/>
                  <a:pt x="858" y="211"/>
                </a:cubicBezTo>
                <a:cubicBezTo>
                  <a:pt x="848" y="213"/>
                  <a:pt x="839" y="215"/>
                  <a:pt x="831" y="217"/>
                </a:cubicBezTo>
                <a:cubicBezTo>
                  <a:pt x="823" y="219"/>
                  <a:pt x="816" y="222"/>
                  <a:pt x="811" y="225"/>
                </a:cubicBezTo>
                <a:cubicBezTo>
                  <a:pt x="805" y="227"/>
                  <a:pt x="801" y="230"/>
                  <a:pt x="799" y="232"/>
                </a:cubicBezTo>
                <a:cubicBezTo>
                  <a:pt x="797" y="234"/>
                  <a:pt x="796" y="237"/>
                  <a:pt x="795" y="240"/>
                </a:cubicBezTo>
                <a:cubicBezTo>
                  <a:pt x="795" y="243"/>
                  <a:pt x="794" y="248"/>
                  <a:pt x="794" y="255"/>
                </a:cubicBezTo>
                <a:cubicBezTo>
                  <a:pt x="794" y="262"/>
                  <a:pt x="794" y="268"/>
                  <a:pt x="795" y="272"/>
                </a:cubicBezTo>
                <a:cubicBezTo>
                  <a:pt x="796" y="277"/>
                  <a:pt x="796" y="280"/>
                  <a:pt x="797" y="283"/>
                </a:cubicBezTo>
                <a:cubicBezTo>
                  <a:pt x="798" y="285"/>
                  <a:pt x="799" y="287"/>
                  <a:pt x="800" y="288"/>
                </a:cubicBezTo>
                <a:cubicBezTo>
                  <a:pt x="801" y="289"/>
                  <a:pt x="803" y="289"/>
                  <a:pt x="804" y="289"/>
                </a:cubicBezTo>
                <a:cubicBezTo>
                  <a:pt x="806" y="289"/>
                  <a:pt x="809" y="288"/>
                  <a:pt x="813" y="286"/>
                </a:cubicBezTo>
                <a:cubicBezTo>
                  <a:pt x="816" y="284"/>
                  <a:pt x="821" y="282"/>
                  <a:pt x="827" y="279"/>
                </a:cubicBezTo>
                <a:cubicBezTo>
                  <a:pt x="832" y="277"/>
                  <a:pt x="839" y="275"/>
                  <a:pt x="847" y="273"/>
                </a:cubicBezTo>
                <a:cubicBezTo>
                  <a:pt x="855" y="271"/>
                  <a:pt x="864" y="270"/>
                  <a:pt x="875" y="270"/>
                </a:cubicBezTo>
                <a:cubicBezTo>
                  <a:pt x="886" y="270"/>
                  <a:pt x="896" y="271"/>
                  <a:pt x="904" y="274"/>
                </a:cubicBezTo>
                <a:cubicBezTo>
                  <a:pt x="913" y="278"/>
                  <a:pt x="920" y="282"/>
                  <a:pt x="925" y="288"/>
                </a:cubicBezTo>
                <a:cubicBezTo>
                  <a:pt x="931" y="294"/>
                  <a:pt x="935" y="301"/>
                  <a:pt x="938" y="309"/>
                </a:cubicBezTo>
                <a:cubicBezTo>
                  <a:pt x="941" y="317"/>
                  <a:pt x="942" y="326"/>
                  <a:pt x="942" y="336"/>
                </a:cubicBezTo>
                <a:cubicBezTo>
                  <a:pt x="942" y="345"/>
                  <a:pt x="941" y="353"/>
                  <a:pt x="938" y="360"/>
                </a:cubicBezTo>
                <a:cubicBezTo>
                  <a:pt x="936" y="368"/>
                  <a:pt x="932" y="375"/>
                  <a:pt x="927" y="380"/>
                </a:cubicBezTo>
                <a:cubicBezTo>
                  <a:pt x="922" y="386"/>
                  <a:pt x="916" y="391"/>
                  <a:pt x="908" y="394"/>
                </a:cubicBezTo>
                <a:cubicBezTo>
                  <a:pt x="900" y="398"/>
                  <a:pt x="891" y="399"/>
                  <a:pt x="880" y="399"/>
                </a:cubicBezTo>
                <a:cubicBezTo>
                  <a:pt x="876" y="399"/>
                  <a:pt x="876" y="399"/>
                  <a:pt x="876" y="399"/>
                </a:cubicBezTo>
                <a:cubicBezTo>
                  <a:pt x="871" y="399"/>
                  <a:pt x="868" y="400"/>
                  <a:pt x="864" y="401"/>
                </a:cubicBezTo>
                <a:cubicBezTo>
                  <a:pt x="861" y="402"/>
                  <a:pt x="858" y="403"/>
                  <a:pt x="856" y="406"/>
                </a:cubicBezTo>
                <a:cubicBezTo>
                  <a:pt x="854" y="408"/>
                  <a:pt x="853" y="411"/>
                  <a:pt x="852" y="415"/>
                </a:cubicBezTo>
                <a:cubicBezTo>
                  <a:pt x="851" y="419"/>
                  <a:pt x="851" y="425"/>
                  <a:pt x="851" y="431"/>
                </a:cubicBezTo>
                <a:cubicBezTo>
                  <a:pt x="854" y="503"/>
                  <a:pt x="854" y="503"/>
                  <a:pt x="854" y="503"/>
                </a:cubicBezTo>
                <a:cubicBezTo>
                  <a:pt x="854" y="505"/>
                  <a:pt x="855" y="507"/>
                  <a:pt x="856" y="508"/>
                </a:cubicBezTo>
                <a:cubicBezTo>
                  <a:pt x="857" y="510"/>
                  <a:pt x="859" y="511"/>
                  <a:pt x="862" y="512"/>
                </a:cubicBezTo>
                <a:cubicBezTo>
                  <a:pt x="864" y="513"/>
                  <a:pt x="868" y="513"/>
                  <a:pt x="872" y="514"/>
                </a:cubicBezTo>
                <a:cubicBezTo>
                  <a:pt x="877" y="514"/>
                  <a:pt x="883" y="514"/>
                  <a:pt x="889" y="514"/>
                </a:cubicBezTo>
                <a:cubicBezTo>
                  <a:pt x="900" y="514"/>
                  <a:pt x="908" y="513"/>
                  <a:pt x="913" y="511"/>
                </a:cubicBezTo>
                <a:cubicBezTo>
                  <a:pt x="919" y="509"/>
                  <a:pt x="922" y="507"/>
                  <a:pt x="922" y="503"/>
                </a:cubicBezTo>
                <a:cubicBezTo>
                  <a:pt x="924" y="444"/>
                  <a:pt x="924" y="444"/>
                  <a:pt x="924" y="444"/>
                </a:cubicBezTo>
                <a:cubicBezTo>
                  <a:pt x="939" y="442"/>
                  <a:pt x="952" y="438"/>
                  <a:pt x="965" y="432"/>
                </a:cubicBezTo>
                <a:cubicBezTo>
                  <a:pt x="977" y="426"/>
                  <a:pt x="987" y="419"/>
                  <a:pt x="996" y="409"/>
                </a:cubicBezTo>
                <a:cubicBezTo>
                  <a:pt x="1004" y="399"/>
                  <a:pt x="1011" y="388"/>
                  <a:pt x="1016" y="374"/>
                </a:cubicBezTo>
                <a:cubicBezTo>
                  <a:pt x="1020" y="361"/>
                  <a:pt x="1023" y="346"/>
                  <a:pt x="1023" y="329"/>
                </a:cubicBezTo>
                <a:close/>
                <a:moveTo>
                  <a:pt x="933" y="590"/>
                </a:moveTo>
                <a:cubicBezTo>
                  <a:pt x="933" y="581"/>
                  <a:pt x="932" y="574"/>
                  <a:pt x="931" y="568"/>
                </a:cubicBezTo>
                <a:cubicBezTo>
                  <a:pt x="929" y="563"/>
                  <a:pt x="927" y="558"/>
                  <a:pt x="924" y="554"/>
                </a:cubicBezTo>
                <a:cubicBezTo>
                  <a:pt x="920" y="551"/>
                  <a:pt x="916" y="548"/>
                  <a:pt x="910" y="547"/>
                </a:cubicBezTo>
                <a:cubicBezTo>
                  <a:pt x="905" y="545"/>
                  <a:pt x="898" y="544"/>
                  <a:pt x="890" y="544"/>
                </a:cubicBezTo>
                <a:cubicBezTo>
                  <a:pt x="881" y="544"/>
                  <a:pt x="874" y="545"/>
                  <a:pt x="869" y="547"/>
                </a:cubicBezTo>
                <a:cubicBezTo>
                  <a:pt x="863" y="548"/>
                  <a:pt x="859" y="551"/>
                  <a:pt x="856" y="554"/>
                </a:cubicBezTo>
                <a:cubicBezTo>
                  <a:pt x="852" y="558"/>
                  <a:pt x="850" y="563"/>
                  <a:pt x="849" y="568"/>
                </a:cubicBezTo>
                <a:cubicBezTo>
                  <a:pt x="847" y="574"/>
                  <a:pt x="847" y="581"/>
                  <a:pt x="847" y="590"/>
                </a:cubicBezTo>
                <a:cubicBezTo>
                  <a:pt x="847" y="598"/>
                  <a:pt x="847" y="605"/>
                  <a:pt x="849" y="611"/>
                </a:cubicBezTo>
                <a:cubicBezTo>
                  <a:pt x="850" y="616"/>
                  <a:pt x="852" y="621"/>
                  <a:pt x="856" y="624"/>
                </a:cubicBezTo>
                <a:cubicBezTo>
                  <a:pt x="859" y="628"/>
                  <a:pt x="863" y="630"/>
                  <a:pt x="869" y="632"/>
                </a:cubicBezTo>
                <a:cubicBezTo>
                  <a:pt x="874" y="633"/>
                  <a:pt x="881" y="634"/>
                  <a:pt x="890" y="634"/>
                </a:cubicBezTo>
                <a:cubicBezTo>
                  <a:pt x="898" y="634"/>
                  <a:pt x="905" y="633"/>
                  <a:pt x="910" y="632"/>
                </a:cubicBezTo>
                <a:cubicBezTo>
                  <a:pt x="916" y="630"/>
                  <a:pt x="920" y="628"/>
                  <a:pt x="924" y="624"/>
                </a:cubicBezTo>
                <a:cubicBezTo>
                  <a:pt x="927" y="621"/>
                  <a:pt x="929" y="616"/>
                  <a:pt x="931" y="611"/>
                </a:cubicBezTo>
                <a:cubicBezTo>
                  <a:pt x="932" y="605"/>
                  <a:pt x="933" y="598"/>
                  <a:pt x="933" y="590"/>
                </a:cubicBezTo>
                <a:close/>
                <a:moveTo>
                  <a:pt x="1060" y="85"/>
                </a:moveTo>
                <a:cubicBezTo>
                  <a:pt x="131" y="85"/>
                  <a:pt x="131" y="85"/>
                  <a:pt x="131" y="85"/>
                </a:cubicBezTo>
                <a:cubicBezTo>
                  <a:pt x="118" y="85"/>
                  <a:pt x="107" y="90"/>
                  <a:pt x="98" y="99"/>
                </a:cubicBezTo>
                <a:cubicBezTo>
                  <a:pt x="90" y="107"/>
                  <a:pt x="85" y="119"/>
                  <a:pt x="85" y="132"/>
                </a:cubicBezTo>
                <a:cubicBezTo>
                  <a:pt x="85" y="713"/>
                  <a:pt x="85" y="713"/>
                  <a:pt x="85" y="713"/>
                </a:cubicBezTo>
                <a:cubicBezTo>
                  <a:pt x="85" y="726"/>
                  <a:pt x="90" y="738"/>
                  <a:pt x="98" y="746"/>
                </a:cubicBezTo>
                <a:cubicBezTo>
                  <a:pt x="107" y="754"/>
                  <a:pt x="118" y="760"/>
                  <a:pt x="131" y="760"/>
                </a:cubicBezTo>
                <a:cubicBezTo>
                  <a:pt x="470" y="760"/>
                  <a:pt x="470" y="760"/>
                  <a:pt x="470" y="760"/>
                </a:cubicBezTo>
                <a:cubicBezTo>
                  <a:pt x="470" y="760"/>
                  <a:pt x="470" y="760"/>
                  <a:pt x="470" y="760"/>
                </a:cubicBezTo>
                <a:cubicBezTo>
                  <a:pt x="485" y="760"/>
                  <a:pt x="500" y="768"/>
                  <a:pt x="508" y="783"/>
                </a:cubicBezTo>
                <a:cubicBezTo>
                  <a:pt x="551" y="871"/>
                  <a:pt x="551" y="871"/>
                  <a:pt x="551" y="871"/>
                </a:cubicBezTo>
                <a:cubicBezTo>
                  <a:pt x="596" y="960"/>
                  <a:pt x="596" y="960"/>
                  <a:pt x="596" y="960"/>
                </a:cubicBezTo>
                <a:cubicBezTo>
                  <a:pt x="640" y="871"/>
                  <a:pt x="640" y="871"/>
                  <a:pt x="640" y="871"/>
                </a:cubicBezTo>
                <a:cubicBezTo>
                  <a:pt x="683" y="785"/>
                  <a:pt x="683" y="785"/>
                  <a:pt x="683" y="785"/>
                </a:cubicBezTo>
                <a:cubicBezTo>
                  <a:pt x="690" y="770"/>
                  <a:pt x="705" y="760"/>
                  <a:pt x="722" y="760"/>
                </a:cubicBezTo>
                <a:cubicBezTo>
                  <a:pt x="1060" y="760"/>
                  <a:pt x="1060" y="760"/>
                  <a:pt x="1060" y="760"/>
                </a:cubicBezTo>
                <a:cubicBezTo>
                  <a:pt x="1073" y="760"/>
                  <a:pt x="1085" y="754"/>
                  <a:pt x="1093" y="746"/>
                </a:cubicBezTo>
                <a:cubicBezTo>
                  <a:pt x="1102" y="738"/>
                  <a:pt x="1107" y="726"/>
                  <a:pt x="1107" y="713"/>
                </a:cubicBezTo>
                <a:cubicBezTo>
                  <a:pt x="1107" y="132"/>
                  <a:pt x="1107" y="132"/>
                  <a:pt x="1107" y="132"/>
                </a:cubicBezTo>
                <a:cubicBezTo>
                  <a:pt x="1107" y="119"/>
                  <a:pt x="1102" y="107"/>
                  <a:pt x="1093" y="99"/>
                </a:cubicBezTo>
                <a:cubicBezTo>
                  <a:pt x="1085" y="90"/>
                  <a:pt x="1073" y="85"/>
                  <a:pt x="1060" y="8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13"/>
          <p:cNvGrpSpPr>
            <a:grpSpLocks noChangeAspect="1"/>
          </p:cNvGrpSpPr>
          <p:nvPr/>
        </p:nvGrpSpPr>
        <p:grpSpPr bwMode="auto">
          <a:xfrm>
            <a:off x="10458343" y="2678103"/>
            <a:ext cx="546398" cy="813363"/>
            <a:chOff x="5815" y="3320"/>
            <a:chExt cx="1271" cy="1892"/>
          </a:xfrm>
        </p:grpSpPr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6644" y="4491"/>
              <a:ext cx="411" cy="721"/>
            </a:xfrm>
            <a:custGeom>
              <a:avLst/>
              <a:gdLst>
                <a:gd name="T0" fmla="*/ 173 w 173"/>
                <a:gd name="T1" fmla="*/ 35 h 304"/>
                <a:gd name="T2" fmla="*/ 172 w 173"/>
                <a:gd name="T3" fmla="*/ 168 h 304"/>
                <a:gd name="T4" fmla="*/ 137 w 173"/>
                <a:gd name="T5" fmla="*/ 203 h 304"/>
                <a:gd name="T6" fmla="*/ 73 w 173"/>
                <a:gd name="T7" fmla="*/ 203 h 304"/>
                <a:gd name="T8" fmla="*/ 73 w 173"/>
                <a:gd name="T9" fmla="*/ 269 h 304"/>
                <a:gd name="T10" fmla="*/ 38 w 173"/>
                <a:gd name="T11" fmla="*/ 304 h 304"/>
                <a:gd name="T12" fmla="*/ 35 w 173"/>
                <a:gd name="T13" fmla="*/ 304 h 304"/>
                <a:gd name="T14" fmla="*/ 0 w 173"/>
                <a:gd name="T15" fmla="*/ 269 h 304"/>
                <a:gd name="T16" fmla="*/ 0 w 173"/>
                <a:gd name="T17" fmla="*/ 171 h 304"/>
                <a:gd name="T18" fmla="*/ 1 w 173"/>
                <a:gd name="T19" fmla="*/ 161 h 304"/>
                <a:gd name="T20" fmla="*/ 36 w 173"/>
                <a:gd name="T21" fmla="*/ 129 h 304"/>
                <a:gd name="T22" fmla="*/ 99 w 173"/>
                <a:gd name="T23" fmla="*/ 129 h 304"/>
                <a:gd name="T24" fmla="*/ 99 w 173"/>
                <a:gd name="T25" fmla="*/ 35 h 304"/>
                <a:gd name="T26" fmla="*/ 133 w 173"/>
                <a:gd name="T27" fmla="*/ 0 h 304"/>
                <a:gd name="T28" fmla="*/ 138 w 173"/>
                <a:gd name="T29" fmla="*/ 0 h 304"/>
                <a:gd name="T30" fmla="*/ 173 w 173"/>
                <a:gd name="T31" fmla="*/ 3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304">
                  <a:moveTo>
                    <a:pt x="173" y="35"/>
                  </a:moveTo>
                  <a:cubicBezTo>
                    <a:pt x="172" y="168"/>
                    <a:pt x="172" y="168"/>
                    <a:pt x="172" y="168"/>
                  </a:cubicBezTo>
                  <a:cubicBezTo>
                    <a:pt x="172" y="188"/>
                    <a:pt x="156" y="203"/>
                    <a:pt x="137" y="203"/>
                  </a:cubicBezTo>
                  <a:cubicBezTo>
                    <a:pt x="73" y="203"/>
                    <a:pt x="73" y="203"/>
                    <a:pt x="73" y="203"/>
                  </a:cubicBezTo>
                  <a:cubicBezTo>
                    <a:pt x="73" y="269"/>
                    <a:pt x="73" y="269"/>
                    <a:pt x="73" y="269"/>
                  </a:cubicBezTo>
                  <a:cubicBezTo>
                    <a:pt x="73" y="289"/>
                    <a:pt x="57" y="304"/>
                    <a:pt x="38" y="304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6" y="304"/>
                    <a:pt x="0" y="289"/>
                    <a:pt x="0" y="269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67"/>
                    <a:pt x="1" y="164"/>
                    <a:pt x="1" y="161"/>
                  </a:cubicBezTo>
                  <a:cubicBezTo>
                    <a:pt x="3" y="143"/>
                    <a:pt x="18" y="129"/>
                    <a:pt x="36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16"/>
                    <a:pt x="114" y="0"/>
                    <a:pt x="133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57" y="0"/>
                    <a:pt x="173" y="16"/>
                    <a:pt x="173" y="3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6843" y="4225"/>
              <a:ext cx="243" cy="24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6048" y="3618"/>
              <a:ext cx="788" cy="989"/>
            </a:xfrm>
            <a:custGeom>
              <a:avLst/>
              <a:gdLst>
                <a:gd name="T0" fmla="*/ 332 w 332"/>
                <a:gd name="T1" fmla="*/ 166 h 417"/>
                <a:gd name="T2" fmla="*/ 204 w 332"/>
                <a:gd name="T3" fmla="*/ 328 h 417"/>
                <a:gd name="T4" fmla="*/ 166 w 332"/>
                <a:gd name="T5" fmla="*/ 417 h 417"/>
                <a:gd name="T6" fmla="*/ 128 w 332"/>
                <a:gd name="T7" fmla="*/ 328 h 417"/>
                <a:gd name="T8" fmla="*/ 0 w 332"/>
                <a:gd name="T9" fmla="*/ 166 h 417"/>
                <a:gd name="T10" fmla="*/ 166 w 332"/>
                <a:gd name="T11" fmla="*/ 0 h 417"/>
                <a:gd name="T12" fmla="*/ 332 w 332"/>
                <a:gd name="T13" fmla="*/ 166 h 417"/>
                <a:gd name="T14" fmla="*/ 230 w 332"/>
                <a:gd name="T15" fmla="*/ 129 h 417"/>
                <a:gd name="T16" fmla="*/ 230 w 332"/>
                <a:gd name="T17" fmla="*/ 98 h 417"/>
                <a:gd name="T18" fmla="*/ 211 w 332"/>
                <a:gd name="T19" fmla="*/ 79 h 417"/>
                <a:gd name="T20" fmla="*/ 174 w 332"/>
                <a:gd name="T21" fmla="*/ 79 h 417"/>
                <a:gd name="T22" fmla="*/ 174 w 332"/>
                <a:gd name="T23" fmla="*/ 64 h 417"/>
                <a:gd name="T24" fmla="*/ 157 w 332"/>
                <a:gd name="T25" fmla="*/ 64 h 417"/>
                <a:gd name="T26" fmla="*/ 157 w 332"/>
                <a:gd name="T27" fmla="*/ 79 h 417"/>
                <a:gd name="T28" fmla="*/ 121 w 332"/>
                <a:gd name="T29" fmla="*/ 79 h 417"/>
                <a:gd name="T30" fmla="*/ 102 w 332"/>
                <a:gd name="T31" fmla="*/ 98 h 417"/>
                <a:gd name="T32" fmla="*/ 102 w 332"/>
                <a:gd name="T33" fmla="*/ 160 h 417"/>
                <a:gd name="T34" fmla="*/ 121 w 332"/>
                <a:gd name="T35" fmla="*/ 179 h 417"/>
                <a:gd name="T36" fmla="*/ 157 w 332"/>
                <a:gd name="T37" fmla="*/ 179 h 417"/>
                <a:gd name="T38" fmla="*/ 157 w 332"/>
                <a:gd name="T39" fmla="*/ 234 h 417"/>
                <a:gd name="T40" fmla="*/ 141 w 332"/>
                <a:gd name="T41" fmla="*/ 234 h 417"/>
                <a:gd name="T42" fmla="*/ 130 w 332"/>
                <a:gd name="T43" fmla="*/ 224 h 417"/>
                <a:gd name="T44" fmla="*/ 130 w 332"/>
                <a:gd name="T45" fmla="*/ 206 h 417"/>
                <a:gd name="T46" fmla="*/ 102 w 332"/>
                <a:gd name="T47" fmla="*/ 206 h 417"/>
                <a:gd name="T48" fmla="*/ 102 w 332"/>
                <a:gd name="T49" fmla="*/ 238 h 417"/>
                <a:gd name="T50" fmla="*/ 121 w 332"/>
                <a:gd name="T51" fmla="*/ 256 h 417"/>
                <a:gd name="T52" fmla="*/ 157 w 332"/>
                <a:gd name="T53" fmla="*/ 256 h 417"/>
                <a:gd name="T54" fmla="*/ 157 w 332"/>
                <a:gd name="T55" fmla="*/ 269 h 417"/>
                <a:gd name="T56" fmla="*/ 174 w 332"/>
                <a:gd name="T57" fmla="*/ 269 h 417"/>
                <a:gd name="T58" fmla="*/ 174 w 332"/>
                <a:gd name="T59" fmla="*/ 256 h 417"/>
                <a:gd name="T60" fmla="*/ 211 w 332"/>
                <a:gd name="T61" fmla="*/ 256 h 417"/>
                <a:gd name="T62" fmla="*/ 229 w 332"/>
                <a:gd name="T63" fmla="*/ 238 h 417"/>
                <a:gd name="T64" fmla="*/ 229 w 332"/>
                <a:gd name="T65" fmla="*/ 175 h 417"/>
                <a:gd name="T66" fmla="*/ 211 w 332"/>
                <a:gd name="T67" fmla="*/ 157 h 417"/>
                <a:gd name="T68" fmla="*/ 174 w 332"/>
                <a:gd name="T69" fmla="*/ 157 h 417"/>
                <a:gd name="T70" fmla="*/ 174 w 332"/>
                <a:gd name="T71" fmla="*/ 102 h 417"/>
                <a:gd name="T72" fmla="*/ 191 w 332"/>
                <a:gd name="T73" fmla="*/ 102 h 417"/>
                <a:gd name="T74" fmla="*/ 201 w 332"/>
                <a:gd name="T75" fmla="*/ 112 h 417"/>
                <a:gd name="T76" fmla="*/ 201 w 332"/>
                <a:gd name="T77" fmla="*/ 129 h 417"/>
                <a:gd name="T78" fmla="*/ 230 w 332"/>
                <a:gd name="T79" fmla="*/ 12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2" h="417">
                  <a:moveTo>
                    <a:pt x="332" y="166"/>
                  </a:moveTo>
                  <a:cubicBezTo>
                    <a:pt x="332" y="245"/>
                    <a:pt x="277" y="311"/>
                    <a:pt x="204" y="328"/>
                  </a:cubicBezTo>
                  <a:cubicBezTo>
                    <a:pt x="166" y="417"/>
                    <a:pt x="166" y="417"/>
                    <a:pt x="166" y="417"/>
                  </a:cubicBezTo>
                  <a:cubicBezTo>
                    <a:pt x="128" y="328"/>
                    <a:pt x="128" y="328"/>
                    <a:pt x="128" y="328"/>
                  </a:cubicBezTo>
                  <a:cubicBezTo>
                    <a:pt x="54" y="311"/>
                    <a:pt x="0" y="245"/>
                    <a:pt x="0" y="166"/>
                  </a:cubicBezTo>
                  <a:cubicBezTo>
                    <a:pt x="0" y="74"/>
                    <a:pt x="74" y="0"/>
                    <a:pt x="166" y="0"/>
                  </a:cubicBezTo>
                  <a:cubicBezTo>
                    <a:pt x="258" y="0"/>
                    <a:pt x="332" y="74"/>
                    <a:pt x="332" y="166"/>
                  </a:cubicBezTo>
                  <a:close/>
                  <a:moveTo>
                    <a:pt x="230" y="129"/>
                  </a:moveTo>
                  <a:cubicBezTo>
                    <a:pt x="230" y="98"/>
                    <a:pt x="230" y="98"/>
                    <a:pt x="230" y="98"/>
                  </a:cubicBezTo>
                  <a:cubicBezTo>
                    <a:pt x="230" y="88"/>
                    <a:pt x="221" y="79"/>
                    <a:pt x="211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1" y="79"/>
                    <a:pt x="102" y="88"/>
                    <a:pt x="102" y="98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2" y="171"/>
                    <a:pt x="111" y="179"/>
                    <a:pt x="121" y="179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57" y="234"/>
                    <a:pt x="157" y="234"/>
                    <a:pt x="157" y="234"/>
                  </a:cubicBezTo>
                  <a:cubicBezTo>
                    <a:pt x="141" y="234"/>
                    <a:pt x="141" y="234"/>
                    <a:pt x="141" y="234"/>
                  </a:cubicBezTo>
                  <a:cubicBezTo>
                    <a:pt x="135" y="234"/>
                    <a:pt x="130" y="229"/>
                    <a:pt x="130" y="224"/>
                  </a:cubicBezTo>
                  <a:cubicBezTo>
                    <a:pt x="130" y="206"/>
                    <a:pt x="130" y="206"/>
                    <a:pt x="130" y="206"/>
                  </a:cubicBezTo>
                  <a:cubicBezTo>
                    <a:pt x="102" y="206"/>
                    <a:pt x="102" y="206"/>
                    <a:pt x="102" y="206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48"/>
                    <a:pt x="110" y="256"/>
                    <a:pt x="121" y="256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7" y="269"/>
                    <a:pt x="157" y="269"/>
                    <a:pt x="157" y="269"/>
                  </a:cubicBezTo>
                  <a:cubicBezTo>
                    <a:pt x="174" y="269"/>
                    <a:pt x="174" y="269"/>
                    <a:pt x="174" y="269"/>
                  </a:cubicBezTo>
                  <a:cubicBezTo>
                    <a:pt x="174" y="256"/>
                    <a:pt x="174" y="256"/>
                    <a:pt x="174" y="256"/>
                  </a:cubicBezTo>
                  <a:cubicBezTo>
                    <a:pt x="211" y="256"/>
                    <a:pt x="211" y="256"/>
                    <a:pt x="211" y="256"/>
                  </a:cubicBezTo>
                  <a:cubicBezTo>
                    <a:pt x="221" y="256"/>
                    <a:pt x="229" y="248"/>
                    <a:pt x="229" y="238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165"/>
                    <a:pt x="221" y="157"/>
                    <a:pt x="211" y="157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7" y="102"/>
                    <a:pt x="201" y="106"/>
                    <a:pt x="201" y="112"/>
                  </a:cubicBezTo>
                  <a:cubicBezTo>
                    <a:pt x="201" y="129"/>
                    <a:pt x="201" y="129"/>
                    <a:pt x="201" y="129"/>
                  </a:cubicBezTo>
                  <a:lnTo>
                    <a:pt x="230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6157" y="4664"/>
              <a:ext cx="570" cy="548"/>
            </a:xfrm>
            <a:custGeom>
              <a:avLst/>
              <a:gdLst>
                <a:gd name="T0" fmla="*/ 240 w 240"/>
                <a:gd name="T1" fmla="*/ 23 h 231"/>
                <a:gd name="T2" fmla="*/ 239 w 240"/>
                <a:gd name="T3" fmla="*/ 28 h 231"/>
                <a:gd name="T4" fmla="*/ 139 w 240"/>
                <a:gd name="T5" fmla="*/ 28 h 231"/>
                <a:gd name="T6" fmla="*/ 139 w 240"/>
                <a:gd name="T7" fmla="*/ 231 h 231"/>
                <a:gd name="T8" fmla="*/ 101 w 240"/>
                <a:gd name="T9" fmla="*/ 231 h 231"/>
                <a:gd name="T10" fmla="*/ 101 w 240"/>
                <a:gd name="T11" fmla="*/ 28 h 231"/>
                <a:gd name="T12" fmla="*/ 0 w 240"/>
                <a:gd name="T13" fmla="*/ 28 h 231"/>
                <a:gd name="T14" fmla="*/ 0 w 240"/>
                <a:gd name="T15" fmla="*/ 23 h 231"/>
                <a:gd name="T16" fmla="*/ 17 w 240"/>
                <a:gd name="T17" fmla="*/ 0 h 231"/>
                <a:gd name="T18" fmla="*/ 223 w 240"/>
                <a:gd name="T19" fmla="*/ 0 h 231"/>
                <a:gd name="T20" fmla="*/ 240 w 240"/>
                <a:gd name="T21" fmla="*/ 2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31">
                  <a:moveTo>
                    <a:pt x="240" y="23"/>
                  </a:moveTo>
                  <a:cubicBezTo>
                    <a:pt x="240" y="25"/>
                    <a:pt x="240" y="26"/>
                    <a:pt x="2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31"/>
                    <a:pt x="139" y="231"/>
                    <a:pt x="139" y="231"/>
                  </a:cubicBezTo>
                  <a:cubicBezTo>
                    <a:pt x="101" y="231"/>
                    <a:pt x="101" y="231"/>
                    <a:pt x="101" y="23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0" y="25"/>
                    <a:pt x="0" y="23"/>
                  </a:cubicBezTo>
                  <a:cubicBezTo>
                    <a:pt x="0" y="11"/>
                    <a:pt x="8" y="0"/>
                    <a:pt x="17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32" y="0"/>
                    <a:pt x="240" y="11"/>
                    <a:pt x="240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6461" y="4043"/>
              <a:ext cx="64" cy="130"/>
            </a:xfrm>
            <a:custGeom>
              <a:avLst/>
              <a:gdLst>
                <a:gd name="T0" fmla="*/ 27 w 27"/>
                <a:gd name="T1" fmla="*/ 10 h 55"/>
                <a:gd name="T2" fmla="*/ 27 w 27"/>
                <a:gd name="T3" fmla="*/ 45 h 55"/>
                <a:gd name="T4" fmla="*/ 17 w 27"/>
                <a:gd name="T5" fmla="*/ 55 h 55"/>
                <a:gd name="T6" fmla="*/ 0 w 27"/>
                <a:gd name="T7" fmla="*/ 55 h 55"/>
                <a:gd name="T8" fmla="*/ 0 w 27"/>
                <a:gd name="T9" fmla="*/ 0 h 55"/>
                <a:gd name="T10" fmla="*/ 17 w 27"/>
                <a:gd name="T11" fmla="*/ 0 h 55"/>
                <a:gd name="T12" fmla="*/ 27 w 27"/>
                <a:gd name="T1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5">
                  <a:moveTo>
                    <a:pt x="27" y="10"/>
                  </a:moveTo>
                  <a:cubicBezTo>
                    <a:pt x="27" y="45"/>
                    <a:pt x="27" y="45"/>
                    <a:pt x="27" y="45"/>
                  </a:cubicBezTo>
                  <a:cubicBezTo>
                    <a:pt x="27" y="50"/>
                    <a:pt x="22" y="55"/>
                    <a:pt x="17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7" y="4"/>
                    <a:pt x="27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6359" y="3860"/>
              <a:ext cx="62" cy="131"/>
            </a:xfrm>
            <a:custGeom>
              <a:avLst/>
              <a:gdLst>
                <a:gd name="T0" fmla="*/ 26 w 26"/>
                <a:gd name="T1" fmla="*/ 0 h 55"/>
                <a:gd name="T2" fmla="*/ 26 w 26"/>
                <a:gd name="T3" fmla="*/ 55 h 55"/>
                <a:gd name="T4" fmla="*/ 10 w 26"/>
                <a:gd name="T5" fmla="*/ 55 h 55"/>
                <a:gd name="T6" fmla="*/ 0 w 26"/>
                <a:gd name="T7" fmla="*/ 44 h 55"/>
                <a:gd name="T8" fmla="*/ 0 w 26"/>
                <a:gd name="T9" fmla="*/ 10 h 55"/>
                <a:gd name="T10" fmla="*/ 10 w 26"/>
                <a:gd name="T11" fmla="*/ 0 h 55"/>
                <a:gd name="T12" fmla="*/ 26 w 2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5">
                  <a:moveTo>
                    <a:pt x="26" y="0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5846" y="4491"/>
              <a:ext cx="411" cy="721"/>
            </a:xfrm>
            <a:custGeom>
              <a:avLst/>
              <a:gdLst>
                <a:gd name="T0" fmla="*/ 173 w 173"/>
                <a:gd name="T1" fmla="*/ 170 h 304"/>
                <a:gd name="T2" fmla="*/ 173 w 173"/>
                <a:gd name="T3" fmla="*/ 269 h 304"/>
                <a:gd name="T4" fmla="*/ 138 w 173"/>
                <a:gd name="T5" fmla="*/ 304 h 304"/>
                <a:gd name="T6" fmla="*/ 135 w 173"/>
                <a:gd name="T7" fmla="*/ 304 h 304"/>
                <a:gd name="T8" fmla="*/ 100 w 173"/>
                <a:gd name="T9" fmla="*/ 269 h 304"/>
                <a:gd name="T10" fmla="*/ 100 w 173"/>
                <a:gd name="T11" fmla="*/ 203 h 304"/>
                <a:gd name="T12" fmla="*/ 36 w 173"/>
                <a:gd name="T13" fmla="*/ 203 h 304"/>
                <a:gd name="T14" fmla="*/ 1 w 173"/>
                <a:gd name="T15" fmla="*/ 168 h 304"/>
                <a:gd name="T16" fmla="*/ 0 w 173"/>
                <a:gd name="T17" fmla="*/ 35 h 304"/>
                <a:gd name="T18" fmla="*/ 35 w 173"/>
                <a:gd name="T19" fmla="*/ 0 h 304"/>
                <a:gd name="T20" fmla="*/ 39 w 173"/>
                <a:gd name="T21" fmla="*/ 0 h 304"/>
                <a:gd name="T22" fmla="*/ 74 w 173"/>
                <a:gd name="T23" fmla="*/ 35 h 304"/>
                <a:gd name="T24" fmla="*/ 74 w 173"/>
                <a:gd name="T25" fmla="*/ 129 h 304"/>
                <a:gd name="T26" fmla="*/ 137 w 173"/>
                <a:gd name="T27" fmla="*/ 129 h 304"/>
                <a:gd name="T28" fmla="*/ 171 w 173"/>
                <a:gd name="T29" fmla="*/ 161 h 304"/>
                <a:gd name="T30" fmla="*/ 173 w 173"/>
                <a:gd name="T31" fmla="*/ 17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304">
                  <a:moveTo>
                    <a:pt x="173" y="170"/>
                  </a:moveTo>
                  <a:cubicBezTo>
                    <a:pt x="173" y="269"/>
                    <a:pt x="173" y="269"/>
                    <a:pt x="173" y="269"/>
                  </a:cubicBezTo>
                  <a:cubicBezTo>
                    <a:pt x="173" y="288"/>
                    <a:pt x="157" y="304"/>
                    <a:pt x="138" y="304"/>
                  </a:cubicBezTo>
                  <a:cubicBezTo>
                    <a:pt x="135" y="304"/>
                    <a:pt x="135" y="304"/>
                    <a:pt x="135" y="304"/>
                  </a:cubicBezTo>
                  <a:cubicBezTo>
                    <a:pt x="116" y="304"/>
                    <a:pt x="100" y="288"/>
                    <a:pt x="100" y="269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17" y="203"/>
                    <a:pt x="1" y="187"/>
                    <a:pt x="1" y="16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74" y="15"/>
                    <a:pt x="74" y="35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55" y="129"/>
                    <a:pt x="170" y="143"/>
                    <a:pt x="171" y="161"/>
                  </a:cubicBezTo>
                  <a:cubicBezTo>
                    <a:pt x="172" y="164"/>
                    <a:pt x="173" y="167"/>
                    <a:pt x="173" y="17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5815" y="4225"/>
              <a:ext cx="243" cy="24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6335" y="3320"/>
              <a:ext cx="254" cy="244"/>
            </a:xfrm>
            <a:custGeom>
              <a:avLst/>
              <a:gdLst>
                <a:gd name="T0" fmla="*/ 126 w 254"/>
                <a:gd name="T1" fmla="*/ 0 h 244"/>
                <a:gd name="T2" fmla="*/ 166 w 254"/>
                <a:gd name="T3" fmla="*/ 80 h 244"/>
                <a:gd name="T4" fmla="*/ 254 w 254"/>
                <a:gd name="T5" fmla="*/ 92 h 244"/>
                <a:gd name="T6" fmla="*/ 190 w 254"/>
                <a:gd name="T7" fmla="*/ 156 h 244"/>
                <a:gd name="T8" fmla="*/ 207 w 254"/>
                <a:gd name="T9" fmla="*/ 244 h 244"/>
                <a:gd name="T10" fmla="*/ 126 w 254"/>
                <a:gd name="T11" fmla="*/ 201 h 244"/>
                <a:gd name="T12" fmla="*/ 48 w 254"/>
                <a:gd name="T13" fmla="*/ 244 h 244"/>
                <a:gd name="T14" fmla="*/ 62 w 254"/>
                <a:gd name="T15" fmla="*/ 156 h 244"/>
                <a:gd name="T16" fmla="*/ 0 w 254"/>
                <a:gd name="T17" fmla="*/ 92 h 244"/>
                <a:gd name="T18" fmla="*/ 88 w 254"/>
                <a:gd name="T19" fmla="*/ 80 h 244"/>
                <a:gd name="T20" fmla="*/ 126 w 254"/>
                <a:gd name="T2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" h="244">
                  <a:moveTo>
                    <a:pt x="126" y="0"/>
                  </a:moveTo>
                  <a:lnTo>
                    <a:pt x="166" y="80"/>
                  </a:lnTo>
                  <a:lnTo>
                    <a:pt x="254" y="92"/>
                  </a:lnTo>
                  <a:lnTo>
                    <a:pt x="190" y="156"/>
                  </a:lnTo>
                  <a:lnTo>
                    <a:pt x="207" y="244"/>
                  </a:lnTo>
                  <a:lnTo>
                    <a:pt x="126" y="201"/>
                  </a:lnTo>
                  <a:lnTo>
                    <a:pt x="48" y="244"/>
                  </a:lnTo>
                  <a:lnTo>
                    <a:pt x="62" y="156"/>
                  </a:lnTo>
                  <a:lnTo>
                    <a:pt x="0" y="92"/>
                  </a:lnTo>
                  <a:lnTo>
                    <a:pt x="88" y="8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6651" y="3493"/>
              <a:ext cx="157" cy="159"/>
            </a:xfrm>
            <a:custGeom>
              <a:avLst/>
              <a:gdLst>
                <a:gd name="T0" fmla="*/ 105 w 157"/>
                <a:gd name="T1" fmla="*/ 0 h 159"/>
                <a:gd name="T2" fmla="*/ 109 w 157"/>
                <a:gd name="T3" fmla="*/ 57 h 159"/>
                <a:gd name="T4" fmla="*/ 157 w 157"/>
                <a:gd name="T5" fmla="*/ 85 h 159"/>
                <a:gd name="T6" fmla="*/ 105 w 157"/>
                <a:gd name="T7" fmla="*/ 104 h 159"/>
                <a:gd name="T8" fmla="*/ 90 w 157"/>
                <a:gd name="T9" fmla="*/ 159 h 159"/>
                <a:gd name="T10" fmla="*/ 55 w 157"/>
                <a:gd name="T11" fmla="*/ 116 h 159"/>
                <a:gd name="T12" fmla="*/ 0 w 157"/>
                <a:gd name="T13" fmla="*/ 121 h 159"/>
                <a:gd name="T14" fmla="*/ 31 w 157"/>
                <a:gd name="T15" fmla="*/ 73 h 159"/>
                <a:gd name="T16" fmla="*/ 10 w 157"/>
                <a:gd name="T17" fmla="*/ 23 h 159"/>
                <a:gd name="T18" fmla="*/ 62 w 157"/>
                <a:gd name="T19" fmla="*/ 38 h 159"/>
                <a:gd name="T20" fmla="*/ 105 w 157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159">
                  <a:moveTo>
                    <a:pt x="105" y="0"/>
                  </a:moveTo>
                  <a:lnTo>
                    <a:pt x="109" y="57"/>
                  </a:lnTo>
                  <a:lnTo>
                    <a:pt x="157" y="85"/>
                  </a:lnTo>
                  <a:lnTo>
                    <a:pt x="105" y="104"/>
                  </a:lnTo>
                  <a:lnTo>
                    <a:pt x="90" y="159"/>
                  </a:lnTo>
                  <a:lnTo>
                    <a:pt x="55" y="116"/>
                  </a:lnTo>
                  <a:lnTo>
                    <a:pt x="0" y="121"/>
                  </a:lnTo>
                  <a:lnTo>
                    <a:pt x="31" y="73"/>
                  </a:lnTo>
                  <a:lnTo>
                    <a:pt x="10" y="23"/>
                  </a:lnTo>
                  <a:lnTo>
                    <a:pt x="62" y="3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/>
            <p:cNvSpPr>
              <a:spLocks/>
            </p:cNvSpPr>
            <p:nvPr/>
          </p:nvSpPr>
          <p:spPr bwMode="auto">
            <a:xfrm>
              <a:off x="6791" y="3673"/>
              <a:ext cx="109" cy="107"/>
            </a:xfrm>
            <a:custGeom>
              <a:avLst/>
              <a:gdLst>
                <a:gd name="T0" fmla="*/ 109 w 109"/>
                <a:gd name="T1" fmla="*/ 33 h 107"/>
                <a:gd name="T2" fmla="*/ 86 w 109"/>
                <a:gd name="T3" fmla="*/ 64 h 107"/>
                <a:gd name="T4" fmla="*/ 95 w 109"/>
                <a:gd name="T5" fmla="*/ 100 h 107"/>
                <a:gd name="T6" fmla="*/ 59 w 109"/>
                <a:gd name="T7" fmla="*/ 85 h 107"/>
                <a:gd name="T8" fmla="*/ 26 w 109"/>
                <a:gd name="T9" fmla="*/ 107 h 107"/>
                <a:gd name="T10" fmla="*/ 31 w 109"/>
                <a:gd name="T11" fmla="*/ 69 h 107"/>
                <a:gd name="T12" fmla="*/ 0 w 109"/>
                <a:gd name="T13" fmla="*/ 43 h 107"/>
                <a:gd name="T14" fmla="*/ 38 w 109"/>
                <a:gd name="T15" fmla="*/ 36 h 107"/>
                <a:gd name="T16" fmla="*/ 52 w 109"/>
                <a:gd name="T17" fmla="*/ 0 h 107"/>
                <a:gd name="T18" fmla="*/ 71 w 109"/>
                <a:gd name="T19" fmla="*/ 31 h 107"/>
                <a:gd name="T20" fmla="*/ 109 w 109"/>
                <a:gd name="T21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7">
                  <a:moveTo>
                    <a:pt x="109" y="33"/>
                  </a:moveTo>
                  <a:lnTo>
                    <a:pt x="86" y="64"/>
                  </a:lnTo>
                  <a:lnTo>
                    <a:pt x="95" y="100"/>
                  </a:lnTo>
                  <a:lnTo>
                    <a:pt x="59" y="85"/>
                  </a:lnTo>
                  <a:lnTo>
                    <a:pt x="26" y="107"/>
                  </a:lnTo>
                  <a:lnTo>
                    <a:pt x="31" y="69"/>
                  </a:lnTo>
                  <a:lnTo>
                    <a:pt x="0" y="43"/>
                  </a:lnTo>
                  <a:lnTo>
                    <a:pt x="38" y="36"/>
                  </a:lnTo>
                  <a:lnTo>
                    <a:pt x="52" y="0"/>
                  </a:lnTo>
                  <a:lnTo>
                    <a:pt x="71" y="31"/>
                  </a:lnTo>
                  <a:lnTo>
                    <a:pt x="109" y="3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/>
            <p:cNvSpPr>
              <a:spLocks/>
            </p:cNvSpPr>
            <p:nvPr/>
          </p:nvSpPr>
          <p:spPr bwMode="auto">
            <a:xfrm>
              <a:off x="6867" y="3863"/>
              <a:ext cx="88" cy="87"/>
            </a:xfrm>
            <a:custGeom>
              <a:avLst/>
              <a:gdLst>
                <a:gd name="T0" fmla="*/ 88 w 88"/>
                <a:gd name="T1" fmla="*/ 47 h 87"/>
                <a:gd name="T2" fmla="*/ 59 w 88"/>
                <a:gd name="T3" fmla="*/ 57 h 87"/>
                <a:gd name="T4" fmla="*/ 52 w 88"/>
                <a:gd name="T5" fmla="*/ 87 h 87"/>
                <a:gd name="T6" fmla="*/ 31 w 88"/>
                <a:gd name="T7" fmla="*/ 64 h 87"/>
                <a:gd name="T8" fmla="*/ 0 w 88"/>
                <a:gd name="T9" fmla="*/ 66 h 87"/>
                <a:gd name="T10" fmla="*/ 17 w 88"/>
                <a:gd name="T11" fmla="*/ 40 h 87"/>
                <a:gd name="T12" fmla="*/ 5 w 88"/>
                <a:gd name="T13" fmla="*/ 11 h 87"/>
                <a:gd name="T14" fmla="*/ 36 w 88"/>
                <a:gd name="T15" fmla="*/ 19 h 87"/>
                <a:gd name="T16" fmla="*/ 59 w 88"/>
                <a:gd name="T17" fmla="*/ 0 h 87"/>
                <a:gd name="T18" fmla="*/ 62 w 88"/>
                <a:gd name="T19" fmla="*/ 30 h 87"/>
                <a:gd name="T20" fmla="*/ 88 w 88"/>
                <a:gd name="T21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7">
                  <a:moveTo>
                    <a:pt x="88" y="47"/>
                  </a:moveTo>
                  <a:lnTo>
                    <a:pt x="59" y="57"/>
                  </a:lnTo>
                  <a:lnTo>
                    <a:pt x="52" y="87"/>
                  </a:lnTo>
                  <a:lnTo>
                    <a:pt x="31" y="64"/>
                  </a:lnTo>
                  <a:lnTo>
                    <a:pt x="0" y="66"/>
                  </a:lnTo>
                  <a:lnTo>
                    <a:pt x="17" y="40"/>
                  </a:lnTo>
                  <a:lnTo>
                    <a:pt x="5" y="11"/>
                  </a:lnTo>
                  <a:lnTo>
                    <a:pt x="36" y="19"/>
                  </a:lnTo>
                  <a:lnTo>
                    <a:pt x="59" y="0"/>
                  </a:lnTo>
                  <a:lnTo>
                    <a:pt x="62" y="30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465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1"/>
  <p:tag name="2" val="2"/>
  <p:tag name="3" val="3"/>
  <p:tag name="4" val="4"/>
  <p:tag name="5" val="5"/>
  <p:tag name="6" val="6"/>
  <p:tag name="7" val="7"/>
  <p:tag name="8" val="8"/>
  <p:tag name="9" val="9"/>
  <p:tag name="10" val="10"/>
  <p:tag name="11" val="11"/>
  <p:tag name="12" val="12"/>
  <p:tag name="13" val="13"/>
  <p:tag name="14" val="14"/>
</p:tagLst>
</file>

<file path=ppt/theme/theme1.xml><?xml version="1.0" encoding="utf-8"?>
<a:theme xmlns:a="http://schemas.openxmlformats.org/drawingml/2006/main" name="_NFPNY.PitchBookTemplate_5.31.12v1">
  <a:themeElements>
    <a:clrScheme name="Custom 5">
      <a:dk1>
        <a:srgbClr val="3C4652"/>
      </a:dk1>
      <a:lt1>
        <a:srgbClr val="FFFFFF"/>
      </a:lt1>
      <a:dk2>
        <a:srgbClr val="3C4652"/>
      </a:dk2>
      <a:lt2>
        <a:srgbClr val="FFFFFF"/>
      </a:lt2>
      <a:accent1>
        <a:srgbClr val="4F9237"/>
      </a:accent1>
      <a:accent2>
        <a:srgbClr val="00AAC3"/>
      </a:accent2>
      <a:accent3>
        <a:srgbClr val="0074BC"/>
      </a:accent3>
      <a:accent4>
        <a:srgbClr val="F6D03A"/>
      </a:accent4>
      <a:accent5>
        <a:srgbClr val="EB9D00"/>
      </a:accent5>
      <a:accent6>
        <a:srgbClr val="DD5143"/>
      </a:accent6>
      <a:hlink>
        <a:srgbClr val="9A498B"/>
      </a:hlink>
      <a:folHlink>
        <a:srgbClr val="8978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azard PowerPoint Template Lt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zard PowerPoint Template Lt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_NFPNY.PitchBookTemplate_5.31.12v1.potx</Template>
  <TotalTime>61958</TotalTime>
  <Words>813</Words>
  <Application>Microsoft Office PowerPoint</Application>
  <PresentationFormat>Custom</PresentationFormat>
  <Paragraphs>184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Malgun Gothic</vt:lpstr>
      <vt:lpstr>MS PGothic</vt:lpstr>
      <vt:lpstr>MS PGothic</vt:lpstr>
      <vt:lpstr>Arial</vt:lpstr>
      <vt:lpstr>Arial Rounded MT Bold</vt:lpstr>
      <vt:lpstr>Batang</vt:lpstr>
      <vt:lpstr>Calibri</vt:lpstr>
      <vt:lpstr>Century Gothic</vt:lpstr>
      <vt:lpstr>Garamond</vt:lpstr>
      <vt:lpstr>Times New Roman</vt:lpstr>
      <vt:lpstr>Wingdings</vt:lpstr>
      <vt:lpstr>_NFPNY.PitchBookTemplate_5.31.12v1</vt:lpstr>
      <vt:lpstr>PowerPoint Presentation</vt:lpstr>
      <vt:lpstr>About NFP</vt:lpstr>
      <vt:lpstr>Who We Are</vt:lpstr>
      <vt:lpstr>PowerPoint Presentation</vt:lpstr>
      <vt:lpstr>About Private Client Group</vt:lpstr>
      <vt:lpstr>About Private Client Group</vt:lpstr>
      <vt:lpstr>About Private Client Group</vt:lpstr>
      <vt:lpstr>About Private Client Group</vt:lpstr>
      <vt:lpstr>About Private Client Group</vt:lpstr>
      <vt:lpstr>PowerPoint Presentation</vt:lpstr>
      <vt:lpstr>Group Personal Umbrella Coverage    </vt:lpstr>
      <vt:lpstr>Group Personal Umbrella Coverage    </vt:lpstr>
      <vt:lpstr>Group Personal Umbrella Coverage    </vt:lpstr>
      <vt:lpstr>PowerPoint Presentation</vt:lpstr>
      <vt:lpstr>Managing General Agent Ironshore Program </vt:lpstr>
      <vt:lpstr>Managing General Agent Ironshore Program </vt:lpstr>
      <vt:lpstr>Managing General Agent Ironshore Program </vt:lpstr>
      <vt:lpstr>Managing General Agent Ironshore Program </vt:lpstr>
      <vt:lpstr>Managing General Agent Ironshore Program </vt:lpstr>
      <vt:lpstr>Managing General Agent Ironshore Program </vt:lpstr>
      <vt:lpstr>Managing General Agent Ironshore Program </vt:lpstr>
      <vt:lpstr>Managing General Agent Ironshore Program </vt:lpstr>
      <vt:lpstr>Managing General Agent Ironshore Program </vt:lpstr>
      <vt:lpstr>Managing General Agent Ironshore Program </vt:lpstr>
      <vt:lpstr>Managing General Agent Ironshore Program 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Hanson</dc:title>
  <dc:creator>Shannon Denise Evans</dc:creator>
  <cp:lastModifiedBy>Janet Topper</cp:lastModifiedBy>
  <cp:revision>1641</cp:revision>
  <cp:lastPrinted>2016-09-14T19:31:16Z</cp:lastPrinted>
  <dcterms:created xsi:type="dcterms:W3CDTF">2012-07-19T21:49:40Z</dcterms:created>
  <dcterms:modified xsi:type="dcterms:W3CDTF">2016-09-30T16:33:49Z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nth">
    <vt:lpwstr>APRIL</vt:lpwstr>
  </property>
  <property fmtid="{D5CDD505-2E9C-101B-9397-08002B2CF9AE}" pid="3" name="Day">
    <vt:i4>26</vt:i4>
  </property>
  <property fmtid="{D5CDD505-2E9C-101B-9397-08002B2CF9AE}" pid="4" name="Year">
    <vt:i4>2010</vt:i4>
  </property>
  <property fmtid="{D5CDD505-2E9C-101B-9397-08002B2CF9AE}" pid="5" name="Template Date">
    <vt:filetime>2003-09-12T04:00:00Z</vt:filetime>
  </property>
  <property fmtid="{D5CDD505-2E9C-101B-9397-08002B2CF9AE}" pid="6" name="Template Version">
    <vt:lpwstr>6.5</vt:lpwstr>
  </property>
  <property fmtid="{D5CDD505-2E9C-101B-9397-08002B2CF9AE}" pid="7" name="Paper Size">
    <vt:lpwstr>Letter</vt:lpwstr>
  </property>
  <property fmtid="{D5CDD505-2E9C-101B-9397-08002B2CF9AE}" pid="8" name="Date Format">
    <vt:lpwstr>DDMMMMYY</vt:lpwstr>
  </property>
  <property fmtid="{D5CDD505-2E9C-101B-9397-08002B2CF9AE}" pid="9" name="DraftTime">
    <vt:lpwstr>False</vt:lpwstr>
  </property>
  <property fmtid="{D5CDD505-2E9C-101B-9397-08002B2CF9AE}" pid="10" name="CustomProp1">
    <vt:lpwstr>Cover</vt:lpwstr>
  </property>
  <property fmtid="{D5CDD505-2E9C-101B-9397-08002B2CF9AE}" pid="11" name="HideTitleOnHdr">
    <vt:bool>false</vt:bool>
  </property>
  <property fmtid="{D5CDD505-2E9C-101B-9397-08002B2CF9AE}" pid="12" name="HideTitleOnCover">
    <vt:bool>false</vt:bool>
  </property>
  <property fmtid="{D5CDD505-2E9C-101B-9397-08002B2CF9AE}" pid="13" name="ShowFilePath">
    <vt:bool>false</vt:bool>
  </property>
</Properties>
</file>