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  <p:sldMasterId id="2147483986" r:id="rId2"/>
    <p:sldMasterId id="2147484017" r:id="rId3"/>
  </p:sldMasterIdLst>
  <p:notesMasterIdLst>
    <p:notesMasterId r:id="rId38"/>
  </p:notesMasterIdLst>
  <p:handoutMasterIdLst>
    <p:handoutMasterId r:id="rId39"/>
  </p:handoutMasterIdLst>
  <p:sldIdLst>
    <p:sldId id="421" r:id="rId4"/>
    <p:sldId id="422" r:id="rId5"/>
    <p:sldId id="441" r:id="rId6"/>
    <p:sldId id="454" r:id="rId7"/>
    <p:sldId id="453" r:id="rId8"/>
    <p:sldId id="436" r:id="rId9"/>
    <p:sldId id="394" r:id="rId10"/>
    <p:sldId id="419" r:id="rId11"/>
    <p:sldId id="418" r:id="rId12"/>
    <p:sldId id="455" r:id="rId13"/>
    <p:sldId id="451" r:id="rId14"/>
    <p:sldId id="444" r:id="rId15"/>
    <p:sldId id="446" r:id="rId16"/>
    <p:sldId id="447" r:id="rId17"/>
    <p:sldId id="448" r:id="rId18"/>
    <p:sldId id="396" r:id="rId19"/>
    <p:sldId id="409" r:id="rId20"/>
    <p:sldId id="450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11" r:id="rId29"/>
    <p:sldId id="406" r:id="rId30"/>
    <p:sldId id="407" r:id="rId31"/>
    <p:sldId id="408" r:id="rId32"/>
    <p:sldId id="449" r:id="rId33"/>
    <p:sldId id="414" r:id="rId34"/>
    <p:sldId id="415" r:id="rId35"/>
    <p:sldId id="452" r:id="rId36"/>
    <p:sldId id="385" r:id="rId3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A"/>
    <a:srgbClr val="000000"/>
    <a:srgbClr val="CC3300"/>
    <a:srgbClr val="0099CC"/>
    <a:srgbClr val="FDB501"/>
    <a:srgbClr val="3A7DC6"/>
    <a:srgbClr val="8F45C7"/>
    <a:srgbClr val="669900"/>
    <a:srgbClr val="FF9999"/>
    <a:srgbClr val="EEECE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93992" autoAdjust="0"/>
  </p:normalViewPr>
  <p:slideViewPr>
    <p:cSldViewPr>
      <p:cViewPr>
        <p:scale>
          <a:sx n="70" d="100"/>
          <a:sy n="70" d="100"/>
        </p:scale>
        <p:origin x="-1386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6BC8A53-C7F8-4A8D-A35A-B57F50608D4A}" type="datetimeFigureOut">
              <a:rPr lang="en-US"/>
              <a:pPr>
                <a:defRPr/>
              </a:pPr>
              <a:t>3/20/2015</a:t>
            </a:fld>
            <a:endParaRPr lang="en-US" dirty="0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6109690-EA04-43F8-ABD1-678B72322F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06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C0B173C-F9C7-4420-8643-C90D321FCA46}" type="datetimeFigureOut">
              <a:rPr lang="en-US"/>
              <a:pPr>
                <a:defRPr/>
              </a:pPr>
              <a:t>3/20/2015</a:t>
            </a:fld>
            <a:endParaRPr lang="en-US" dirty="0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F5AB7E-B8A8-4437-B6E3-93C5E8F1B9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404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4D1467-8B3A-478C-9A13-53249FA4C6A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6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02954D-6CBF-4D29-8C4D-0A34F5E5E8A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856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solidFill>
                <a:srgbClr val="67627F"/>
              </a:solidFill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824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710" indent="-285658" defTabSz="4824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2633" indent="-228527" defTabSz="4824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9685" indent="-228527" defTabSz="4824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6739" indent="-228527" defTabSz="482444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3791" indent="-228527" defTabSz="4824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0843" indent="-228527" defTabSz="4824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7896" indent="-228527" defTabSz="4824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4949" indent="-228527" defTabSz="48244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A16E66C-427A-4C81-A71F-9340F44587A3}" type="slidenum">
              <a:rPr lang="en-US" smtClean="0">
                <a:solidFill>
                  <a:prstClr val="black"/>
                </a:solidFill>
              </a:rPr>
              <a:pPr eaLnBrk="1" hangingPunct="1"/>
              <a:t>13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solidFill>
                <a:srgbClr val="67627F"/>
              </a:solidFill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8155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1632" indent="-285243" defTabSz="48155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0972" indent="-228195" defTabSz="48155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599039" indent="-228195" defTabSz="48155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5429" indent="-228195" defTabSz="481558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38664" indent="-228195" defTabSz="48155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021899" indent="-228195" defTabSz="48155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505134" indent="-228195" defTabSz="48155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988370" indent="-228195" defTabSz="481558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2AF244-8444-4587-93B2-E09C11E9C16E}" type="slidenum">
              <a:rPr lang="en-US" alt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02954D-6CBF-4D29-8C4D-0A34F5E5E8A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26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Instructions</a:t>
            </a:r>
            <a:r>
              <a:rPr lang="en-US" baseline="0" dirty="0" smtClean="0"/>
              <a:t> for upper management to manage the emergency response internally and with the public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4D1467-8B3A-478C-9A13-53249FA4C6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32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85372" indent="-30206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08265" indent="-24165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91571" indent="-24165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4878" indent="-24165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B57CBE2-9F46-42D9-8CD4-5FAECDDF6E7E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34</a:t>
            </a:fld>
            <a:endParaRPr lang="en-US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joshuarudd\Desktop\AgilityRecovery\FinalArt\PowerPoint\Titlebar.png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joshuarudd\Desktop\AgilityRecovery\FinalArt\PowerPoint\Titlebar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2ECEF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2ECEF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FFECA-92B0-40B7-93AA-AD38A8F09670}" type="datetimeFigureOut">
              <a:rPr lang="en-US"/>
              <a:pPr>
                <a:defRPr/>
              </a:pPr>
              <a:t>3/20/2015</a:t>
            </a:fld>
            <a:endParaRPr lang="en-US" dirty="0"/>
          </a:p>
        </p:txBody>
      </p:sp>
      <p:sp>
        <p:nvSpPr>
          <p:cNvPr id="7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2"/>
          </p:nvPr>
        </p:nvSpPr>
        <p:spPr>
          <a:xfrm>
            <a:off x="8153400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35591-6BC0-4FA5-9985-40EA362E7C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090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C648DFC-CC3F-48E9-848E-B71533E990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2166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A7A7D05-9DB1-4301-A9C5-EFB8D73769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04135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A4900B3-2852-4753-9529-63E68B24A8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89312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6C85F03-C091-4481-8315-4726B26678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6978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BE0DBD1-547C-46EC-AB2E-433AB16C1F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2994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E401094-4A5B-4F83-82E0-8951FE565A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3370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33750" y="228600"/>
            <a:ext cx="10096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28765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329B178-D1AE-4E7E-81F7-3D97215FFE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63576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4038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2505075"/>
            <a:ext cx="1797050" cy="3743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30450" y="2505075"/>
            <a:ext cx="1798638" cy="3743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296FEEA-CD72-4B8C-9D01-A2B4B7B0D5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24746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228600"/>
            <a:ext cx="40386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24AEBFB-58CC-4BE2-B3F1-21061EB1C2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6626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4038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2505075"/>
            <a:ext cx="3748088" cy="374332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FE1663E-61DF-42D3-A6A2-20E6D7B4EB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26254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2ECEF"/>
              </a:solidFill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2ECE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70EEF-49FD-4BD6-B5BD-19FD4DBAA225}" type="datetimeFigureOut">
              <a:rPr lang="en-US"/>
              <a:pPr>
                <a:defRPr/>
              </a:pPr>
              <a:t>3/20/2015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3400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286D0-4332-45BB-A8CC-765ACA1D69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558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ky2.png" descr="/Users/joshuarudd/Desktop/AgilityRecovery/FinalArt/PowerPoint/sky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tackedWhiteTag.png" descr="/Users/joshuarudd/Desktop/AgilityRecovery/FinalArt/Logos/StackedWhiteTag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357188"/>
            <a:ext cx="2352675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7066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tlebar.png" descr="/Users/joshuarudd/Desktop/AgilityRecovery/FinalArt/PowerPoint/Titleba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3471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bar.png" descr="/Users/joshuarudd/Desktop/AgilityRecovery/FinalArt/PowerPoint/Titlebar.png"/>
          <p:cNvPicPr>
            <a:picLocks noChangeAspect="1"/>
          </p:cNvPicPr>
          <p:nvPr userDrawn="1"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328628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tlebar.png" descr="/Users/joshuarudd/Desktop/AgilityRecovery/FinalArt/PowerPoint/Titleba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8505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bar.png" descr="/Users/joshuarudd/Desktop/AgilityRecovery/FinalArt/PowerPoint/Titlebar.png"/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41016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bar.png" descr="/Users/joshuarudd/Desktop/AgilityRecovery/FinalArt/PowerPoint/Titleba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815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y2.png" descr="/Users/joshuarudd/Desktop/AgilityRecovery/FinalArt/PowerPoint/sky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150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 - stacked - transparent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38" y="241300"/>
            <a:ext cx="2430462" cy="122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8" descr="side-100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274637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304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side-10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274637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390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640157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FA39-8EDE-438F-9F1F-5F38179E6528}" type="datetimeFigureOut">
              <a:rPr lang="en-US"/>
              <a:pPr>
                <a:defRPr/>
              </a:pPr>
              <a:t>3/20/2015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53400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2F93D-841B-4F89-8CB9-1F16968B2C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79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2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328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bar.png" descr="/Users/joshuarudd/Desktop/AgilityRecovery/FinalArt/PowerPoint/Titlebar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814549"/>
      </p:ext>
    </p:extLst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tlebar.png" descr="/Users/joshuarudd/Desktop/AgilityRecovery/FinalArt/PowerPoint/Titleba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128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2ECEF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2ECE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75A41-AEEE-477D-803B-0169F62CB2D4}" type="datetimeFigureOut">
              <a:rPr lang="en-US"/>
              <a:pPr>
                <a:defRPr/>
              </a:pPr>
              <a:t>3/20/2015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B3C73-AB06-4C0B-8E03-EF0CFFD804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0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06BED-D425-43A3-9548-4E3ED98D7A0D}" type="datetime1">
              <a:rPr lang="en-US"/>
              <a:pPr>
                <a:defRPr/>
              </a:pPr>
              <a:t>3/20/2015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E6B80-07D8-44F4-9673-6E65977ED3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353916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0C4798D-6B7C-4289-B959-E3FC013451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5417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D8648E0-E50F-44A1-8235-FC4709B271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9733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8CE1AEA-A63A-4ABF-AC2D-BC88483A8C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62762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505075"/>
            <a:ext cx="1797050" cy="3743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30450" y="2505075"/>
            <a:ext cx="1798638" cy="3743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6572A18-3B3F-4357-ABEC-65E7115D44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15528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A7C6CF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57A4FF9-2514-47BF-B056-DAFF06FE38BE}" type="datetimeFigureOut">
              <a:rPr lang="en-US"/>
              <a:pPr>
                <a:defRPr/>
              </a:pPr>
              <a:t>3/20/2015</a:t>
            </a:fld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rgbClr val="A7C6CF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56575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A7C6CF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B41DEA-C28C-4912-9B18-FE9DC34B99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2505075"/>
            <a:ext cx="37480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4038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grpSp>
        <p:nvGrpSpPr>
          <p:cNvPr id="2052" name="Group 19"/>
          <p:cNvGrpSpPr>
            <a:grpSpLocks/>
          </p:cNvGrpSpPr>
          <p:nvPr userDrawn="1"/>
        </p:nvGrpSpPr>
        <p:grpSpPr bwMode="auto">
          <a:xfrm>
            <a:off x="304800" y="990600"/>
            <a:ext cx="8458200" cy="5029200"/>
            <a:chOff x="288" y="1248"/>
            <a:chExt cx="5328" cy="2526"/>
          </a:xfrm>
        </p:grpSpPr>
        <p:sp>
          <p:nvSpPr>
            <p:cNvPr id="2056" name="Line 9"/>
            <p:cNvSpPr>
              <a:spLocks noChangeShapeType="1"/>
            </p:cNvSpPr>
            <p:nvPr userDrawn="1"/>
          </p:nvSpPr>
          <p:spPr bwMode="auto">
            <a:xfrm>
              <a:off x="288" y="1248"/>
              <a:ext cx="532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57" name="Line 11"/>
            <p:cNvSpPr>
              <a:spLocks noChangeShapeType="1"/>
            </p:cNvSpPr>
            <p:nvPr userDrawn="1"/>
          </p:nvSpPr>
          <p:spPr bwMode="auto">
            <a:xfrm>
              <a:off x="288" y="3774"/>
              <a:ext cx="5328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077" name="Text Box 18"/>
          <p:cNvSpPr txBox="1">
            <a:spLocks noChangeArrowheads="1"/>
          </p:cNvSpPr>
          <p:nvPr userDrawn="1"/>
        </p:nvSpPr>
        <p:spPr bwMode="auto">
          <a:xfrm>
            <a:off x="381000" y="1951038"/>
            <a:ext cx="1841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en-US" sz="1500" dirty="0" smtClean="0">
              <a:solidFill>
                <a:srgbClr val="FFFFFF"/>
              </a:solidFill>
            </a:endParaRPr>
          </a:p>
        </p:txBody>
      </p:sp>
      <p:sp>
        <p:nvSpPr>
          <p:cNvPr id="2054" name="Rectangle 23"/>
          <p:cNvSpPr>
            <a:spLocks noChangeArrowheads="1"/>
          </p:cNvSpPr>
          <p:nvPr userDrawn="1"/>
        </p:nvSpPr>
        <p:spPr bwMode="auto">
          <a:xfrm>
            <a:off x="6934200" y="762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" y="6305550"/>
            <a:ext cx="533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ABFCF4B-1006-4F9F-945C-C38407C999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  <p:sldLayoutId id="2147484187" r:id="rId13"/>
    <p:sldLayoutId id="2147484188" r:id="rId14"/>
    <p:sldLayoutId id="2147484196" r:id="rId15"/>
    <p:sldLayoutId id="2147484197" r:id="rId16"/>
    <p:sldLayoutId id="2147484211" r:id="rId17"/>
    <p:sldLayoutId id="2147484217" r:id="rId18"/>
    <p:sldLayoutId id="2147484218" r:id="rId19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bg1"/>
          </a:solidFill>
          <a:latin typeface="Franklin Gothic Medium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ct val="20000"/>
        </a:spcBef>
        <a:spcAft>
          <a:spcPct val="25000"/>
        </a:spcAft>
        <a:buSzPct val="110000"/>
        <a:buChar char="•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342900" indent="1143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4" r:id="rId4"/>
    <p:sldLayoutId id="2147484193" r:id="rId5"/>
    <p:sldLayoutId id="2147484214" r:id="rId6"/>
    <p:sldLayoutId id="2147484215" r:id="rId7"/>
    <p:sldLayoutId id="2147484216" r:id="rId8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Users\joshuarudd\Desktop\AgilityRecovery\FinalArt\PowerPoint\Titlebar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0.emf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gif"/><Relationship Id="rId18" Type="http://schemas.openxmlformats.org/officeDocument/2006/relationships/image" Target="../media/image37.gif"/><Relationship Id="rId3" Type="http://schemas.openxmlformats.org/officeDocument/2006/relationships/image" Target="../media/image22.png"/><Relationship Id="rId21" Type="http://schemas.openxmlformats.org/officeDocument/2006/relationships/image" Target="../media/image40.jpeg"/><Relationship Id="rId7" Type="http://schemas.openxmlformats.org/officeDocument/2006/relationships/image" Target="../media/image26.png"/><Relationship Id="rId12" Type="http://schemas.openxmlformats.org/officeDocument/2006/relationships/image" Target="../media/image31.jpg"/><Relationship Id="rId17" Type="http://schemas.openxmlformats.org/officeDocument/2006/relationships/image" Target="../media/image36.jpg"/><Relationship Id="rId2" Type="http://schemas.openxmlformats.org/officeDocument/2006/relationships/image" Target="../media/image21.jpe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23" Type="http://schemas.openxmlformats.org/officeDocument/2006/relationships/image" Target="../media/image42.jpeg"/><Relationship Id="rId10" Type="http://schemas.openxmlformats.org/officeDocument/2006/relationships/image" Target="../media/image29.png"/><Relationship Id="rId19" Type="http://schemas.openxmlformats.org/officeDocument/2006/relationships/image" Target="../media/image38.jpg"/><Relationship Id="rId4" Type="http://schemas.openxmlformats.org/officeDocument/2006/relationships/image" Target="../media/image23.gif"/><Relationship Id="rId9" Type="http://schemas.openxmlformats.org/officeDocument/2006/relationships/image" Target="../media/image28.jpe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1909635"/>
            <a:ext cx="9144000" cy="278537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4000" b="1" dirty="0" smtClean="0">
                <a:latin typeface="Calibri" pitchFamily="34" charset="0"/>
              </a:rPr>
              <a:t>Trevor Mickelson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4000" b="1" dirty="0" smtClean="0">
                <a:latin typeface="Calibri" pitchFamily="34" charset="0"/>
              </a:rPr>
              <a:t>CPA Practice Leader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4000" b="1" dirty="0" smtClean="0">
                <a:latin typeface="Calibri" pitchFamily="34" charset="0"/>
              </a:rPr>
              <a:t>720-490-4531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sz="4000" b="1" dirty="0" smtClean="0">
                <a:latin typeface="Calibri" pitchFamily="34" charset="0"/>
              </a:rPr>
              <a:t>Trevor.Mickelson@AgilityRecovery.com</a:t>
            </a:r>
            <a:endParaRPr lang="en-US" sz="4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57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77885" y="1005115"/>
            <a:ext cx="6350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Agility </a:t>
            </a:r>
            <a:r>
              <a:rPr lang="en-US" sz="2000" b="1" dirty="0"/>
              <a:t>Recovery </a:t>
            </a:r>
            <a:r>
              <a:rPr lang="en-US" sz="2000" b="1" dirty="0" smtClean="0"/>
              <a:t>Solutions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Consultant </a:t>
            </a:r>
            <a:r>
              <a:rPr lang="en-US" sz="2000" i="1" dirty="0" smtClean="0"/>
              <a:t>10 Years </a:t>
            </a:r>
          </a:p>
          <a:p>
            <a:endParaRPr lang="en-US" sz="2000" dirty="0"/>
          </a:p>
          <a:p>
            <a:r>
              <a:rPr lang="en-US" sz="2000" b="1" dirty="0" smtClean="0"/>
              <a:t>Retired </a:t>
            </a:r>
            <a:r>
              <a:rPr lang="en-US" sz="2000" b="1" dirty="0"/>
              <a:t>partner of Ernst &amp; Young </a:t>
            </a:r>
            <a:r>
              <a:rPr lang="en-US" sz="2000" b="1" dirty="0" smtClean="0"/>
              <a:t>LLP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smtClean="0"/>
              <a:t>38 </a:t>
            </a:r>
            <a:r>
              <a:rPr lang="en-US" sz="2000" i="1" dirty="0"/>
              <a:t>year </a:t>
            </a:r>
            <a:r>
              <a:rPr lang="en-US" sz="2000" i="1" dirty="0" smtClean="0"/>
              <a:t>career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smtClean="0"/>
              <a:t>15 </a:t>
            </a:r>
            <a:r>
              <a:rPr lang="en-US" sz="2000" i="1" dirty="0"/>
              <a:t>years </a:t>
            </a:r>
            <a:r>
              <a:rPr lang="en-US" sz="2000" i="1" dirty="0" smtClean="0"/>
              <a:t>as Managing Partner – PA &amp; NC</a:t>
            </a:r>
          </a:p>
          <a:p>
            <a:endParaRPr lang="en-US" sz="2000" i="1" dirty="0">
              <a:sym typeface="Symbol"/>
            </a:endParaRPr>
          </a:p>
          <a:p>
            <a:pPr hangingPunct="0"/>
            <a:r>
              <a:rPr lang="en-US" sz="2000" b="1" dirty="0"/>
              <a:t>The Cato </a:t>
            </a:r>
            <a:r>
              <a:rPr lang="en-US" sz="2000" b="1" dirty="0" smtClean="0"/>
              <a:t>Corporation - Current</a:t>
            </a:r>
            <a:endParaRPr lang="en-US" sz="2000" b="1" dirty="0"/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en-US" sz="2000" i="1" dirty="0" smtClean="0"/>
              <a:t>Board </a:t>
            </a:r>
            <a:r>
              <a:rPr lang="en-US" sz="2000" i="1" dirty="0"/>
              <a:t>of </a:t>
            </a:r>
            <a:r>
              <a:rPr lang="en-US" sz="2000" i="1" dirty="0" smtClean="0"/>
              <a:t>Directors - Chairman </a:t>
            </a:r>
            <a:r>
              <a:rPr lang="en-US" sz="2000" i="1" dirty="0"/>
              <a:t>of Audit </a:t>
            </a:r>
            <a:r>
              <a:rPr lang="en-US" sz="2000" i="1" dirty="0" smtClean="0"/>
              <a:t>Committee</a:t>
            </a:r>
          </a:p>
          <a:p>
            <a:pPr hangingPunct="0"/>
            <a:r>
              <a:rPr lang="en-US" sz="2000" dirty="0"/>
              <a:t> </a:t>
            </a:r>
          </a:p>
          <a:p>
            <a:pPr hangingPunct="0"/>
            <a:r>
              <a:rPr lang="en-US" sz="2000" b="1" dirty="0" smtClean="0"/>
              <a:t>AICPA</a:t>
            </a:r>
          </a:p>
          <a:p>
            <a:pPr marL="285750" indent="-285750" hangingPunct="0">
              <a:buFont typeface="Arial" panose="020B0604020202020204" pitchFamily="34" charset="0"/>
              <a:buChar char="•"/>
            </a:pPr>
            <a:r>
              <a:rPr lang="en-US" sz="2000" i="1" dirty="0" smtClean="0"/>
              <a:t>Member </a:t>
            </a:r>
            <a:r>
              <a:rPr lang="en-US" sz="2000" i="1" dirty="0"/>
              <a:t>of Governing Council </a:t>
            </a:r>
            <a:r>
              <a:rPr lang="en-US" sz="2000" i="1" dirty="0" smtClean="0"/>
              <a:t>1999-2001</a:t>
            </a:r>
          </a:p>
          <a:p>
            <a:pPr hangingPunct="0"/>
            <a:endParaRPr lang="en-US" sz="2000" dirty="0"/>
          </a:p>
          <a:p>
            <a:pPr lvl="0" hangingPunct="0"/>
            <a:r>
              <a:rPr lang="en-US" sz="2000" b="1" dirty="0"/>
              <a:t>NCACPA </a:t>
            </a:r>
            <a:endParaRPr lang="en-US" sz="2000" b="1" dirty="0" smtClean="0"/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en-US" sz="2000" i="1" dirty="0" smtClean="0"/>
              <a:t>Board of Directors </a:t>
            </a:r>
            <a:r>
              <a:rPr lang="en-US" sz="2000" i="1" dirty="0"/>
              <a:t>1993-1998</a:t>
            </a:r>
          </a:p>
          <a:p>
            <a:pPr marL="285750" indent="-285750" hangingPunct="0">
              <a:buFont typeface="Arial" panose="020B0604020202020204" pitchFamily="34" charset="0"/>
              <a:buChar char="•"/>
            </a:pPr>
            <a:r>
              <a:rPr lang="en-US" sz="2000" i="1" dirty="0"/>
              <a:t>State President 1996-97</a:t>
            </a:r>
          </a:p>
          <a:p>
            <a:pPr marL="285750" indent="-285750" hangingPunct="0">
              <a:buFont typeface="Arial" panose="020B0604020202020204" pitchFamily="34" charset="0"/>
              <a:buChar char="•"/>
            </a:pPr>
            <a:r>
              <a:rPr lang="en-US" sz="2000" i="1" dirty="0"/>
              <a:t>Recipient of “Raymond Rains Outstanding Service to the Profession Award” May 2005</a:t>
            </a:r>
          </a:p>
          <a:p>
            <a:pPr hangingPunct="0"/>
            <a:r>
              <a:rPr lang="en-US" dirty="0"/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2" y="981528"/>
            <a:ext cx="2371271" cy="23712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8771" y="174954"/>
            <a:ext cx="27452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/>
            <a:r>
              <a:rPr lang="en-US" sz="3200" b="1" cap="small" dirty="0" smtClean="0">
                <a:solidFill>
                  <a:schemeClr val="bg1"/>
                </a:solidFill>
              </a:rPr>
              <a:t>Tom </a:t>
            </a:r>
            <a:r>
              <a:rPr lang="en-US" sz="3200" b="1" cap="small" dirty="0">
                <a:solidFill>
                  <a:schemeClr val="bg1"/>
                </a:solidFill>
              </a:rPr>
              <a:t>Meckley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9144000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Calibri" pitchFamily="34" charset="0"/>
                <a:sym typeface="R Avenir Roman"/>
              </a:rPr>
              <a:t>Agility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sym typeface="R Avenir Roman"/>
              </a:rPr>
              <a:t>Recovery</a:t>
            </a:r>
            <a:endParaRPr lang="en-US" sz="2400" dirty="0">
              <a:solidFill>
                <a:srgbClr val="FFFFFF"/>
              </a:solidFill>
              <a:latin typeface="Calibri" pitchFamily="34" charset="0"/>
              <a:sym typeface="R Avenir Roman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0" y="990600"/>
            <a:ext cx="9144000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67627F"/>
              </a:buClr>
              <a:buSzPct val="95000"/>
            </a:pPr>
            <a:r>
              <a:rPr lang="en-US" sz="3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Started by General Electric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25 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years ago.</a:t>
            </a:r>
          </a:p>
          <a:p>
            <a:pPr algn="ctr">
              <a:spcAft>
                <a:spcPts val="600"/>
              </a:spcAft>
              <a:buClr>
                <a:srgbClr val="67627F"/>
              </a:buClr>
              <a:buSzPct val="95000"/>
            </a:pP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 internally identified 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need to </a:t>
            </a:r>
            <a:r>
              <a:rPr lang="en-US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support themselves.</a:t>
            </a:r>
            <a:endParaRPr lang="en-US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0" y="6045200"/>
            <a:ext cx="2147888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US" sz="1600" dirty="0">
                <a:solidFill>
                  <a:schemeClr val="accent1"/>
                </a:solidFill>
              </a:rPr>
              <a:t>Photo taken by 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Agility Recovery team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1137" y="4074971"/>
            <a:ext cx="417421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SzPct val="95000"/>
              <a:buFontTx/>
              <a:buAutoNum type="arabicPeriod"/>
            </a:pP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Office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Space</a:t>
            </a:r>
            <a:endParaRPr lang="en-US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SzPct val="95000"/>
              <a:buFontTx/>
              <a:buAutoNum type="arabicPeriod"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Power</a:t>
            </a:r>
            <a:endParaRPr lang="en-US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SzPct val="95000"/>
              <a:buFontTx/>
              <a:buAutoNum type="arabicPeriod"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Communications</a:t>
            </a:r>
            <a:endParaRPr lang="en-US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SzPct val="95000"/>
              <a:buFontTx/>
              <a:buAutoNum type="arabicPeriod"/>
            </a:pP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Computer 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Systems</a:t>
            </a:r>
            <a:endParaRPr lang="en-US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spcAft>
                <a:spcPts val="600"/>
              </a:spcAft>
              <a:buSzPct val="95000"/>
              <a:buFontTx/>
              <a:buAutoNum type="arabicPeriod"/>
            </a:pPr>
            <a:endParaRPr lang="en-US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273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tlebar.png" descr="/Users/joshuarudd/Desktop/AgilityRecovery/FinalArt/PowerPoint/Titlebar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/>
          </p:cNvSpPr>
          <p:nvPr/>
        </p:nvSpPr>
        <p:spPr bwMode="auto">
          <a:xfrm>
            <a:off x="4884057" y="1598033"/>
            <a:ext cx="344991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00009A"/>
                </a:solidFill>
                <a:sym typeface="H Avenir Heavy"/>
              </a:rPr>
              <a:t>Agility’s Mobile Offices</a:t>
            </a:r>
          </a:p>
        </p:txBody>
      </p:sp>
      <p:sp>
        <p:nvSpPr>
          <p:cNvPr id="11269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4174897" y="2209800"/>
            <a:ext cx="5054600" cy="685800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ct val="70000"/>
              </a:spcBef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Flexible, scalable, customizable</a:t>
            </a:r>
          </a:p>
        </p:txBody>
      </p:sp>
      <p:pic>
        <p:nvPicPr>
          <p:cNvPr id="8" name="Picture 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914400"/>
            <a:ext cx="3938814" cy="26258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0" y="204788"/>
            <a:ext cx="7210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223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EFEF7"/>
                </a:solidFill>
                <a:latin typeface="Calibri"/>
                <a:cs typeface="+mn-cs"/>
                <a:sym typeface="R Avenir Roman" charset="0"/>
              </a:rPr>
              <a:t> </a:t>
            </a:r>
            <a:r>
              <a:rPr lang="en-US" sz="2800" b="1" dirty="0">
                <a:solidFill>
                  <a:srgbClr val="00B0F0"/>
                </a:solidFill>
                <a:latin typeface="Calibri"/>
                <a:cs typeface="+mn-cs"/>
                <a:sym typeface="R Avenir Roman" charset="0"/>
              </a:rPr>
              <a:t>Space</a:t>
            </a:r>
            <a:r>
              <a:rPr lang="en-US" sz="2800" dirty="0">
                <a:solidFill>
                  <a:srgbClr val="FFFFFF"/>
                </a:solidFill>
                <a:latin typeface="Calibri"/>
                <a:cs typeface="+mn-cs"/>
                <a:sym typeface="R Avenir Roman" charset="0"/>
              </a:rPr>
              <a:t> – </a:t>
            </a:r>
            <a:r>
              <a:rPr lang="en-US" sz="2800" dirty="0" smtClean="0">
                <a:solidFill>
                  <a:srgbClr val="FEFEF7"/>
                </a:solidFill>
                <a:latin typeface="Calibri"/>
                <a:cs typeface="+mn-cs"/>
                <a:sym typeface="R Avenir Roman" charset="0"/>
              </a:rPr>
              <a:t>Power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+mn-cs"/>
                <a:sym typeface="R Avenir Roman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Calibri"/>
                <a:cs typeface="+mn-cs"/>
                <a:sym typeface="R Avenir Roman" charset="0"/>
              </a:rPr>
              <a:t>– 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+mn-cs"/>
                <a:sym typeface="R Avenir Roman" charset="0"/>
              </a:rPr>
              <a:t>Communications </a:t>
            </a:r>
            <a:r>
              <a:rPr lang="en-US" sz="2800" dirty="0">
                <a:solidFill>
                  <a:srgbClr val="FFFFFF"/>
                </a:solidFill>
                <a:latin typeface="Calibri"/>
                <a:cs typeface="+mn-cs"/>
                <a:sym typeface="R Avenir Roman" charset="0"/>
              </a:rPr>
              <a:t>– </a:t>
            </a:r>
            <a:r>
              <a:rPr lang="en-US" sz="2800" dirty="0" smtClean="0">
                <a:solidFill>
                  <a:srgbClr val="FEFEF7"/>
                </a:solidFill>
                <a:latin typeface="Calibri"/>
                <a:cs typeface="+mn-cs"/>
                <a:sym typeface="R Avenir Roman" charset="0"/>
              </a:rPr>
              <a:t>Technology</a:t>
            </a:r>
            <a:endParaRPr lang="en-US" sz="2800" dirty="0">
              <a:solidFill>
                <a:srgbClr val="FFFFFF"/>
              </a:solidFill>
              <a:latin typeface="Calibri"/>
              <a:cs typeface="+mn-cs"/>
              <a:sym typeface="R Avenir Roman" charset="0"/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4891314" y="3958226"/>
            <a:ext cx="327012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dirty="0" smtClean="0">
                <a:solidFill>
                  <a:srgbClr val="00009A"/>
                </a:solidFill>
                <a:sym typeface="H Avenir Heavy"/>
              </a:rPr>
              <a:t>Brick &amp; Mortar Space</a:t>
            </a:r>
            <a:endParaRPr lang="en-US" sz="2700" dirty="0">
              <a:solidFill>
                <a:srgbClr val="00009A"/>
              </a:solidFill>
              <a:sym typeface="H Avenir Heavy"/>
            </a:endParaRPr>
          </a:p>
        </p:txBody>
      </p:sp>
      <p:sp>
        <p:nvSpPr>
          <p:cNvPr id="12" name="Rectangle 11"/>
          <p:cNvSpPr txBox="1">
            <a:spLocks noChangeArrowheads="1"/>
          </p:cNvSpPr>
          <p:nvPr/>
        </p:nvSpPr>
        <p:spPr>
          <a:xfrm>
            <a:off x="4343400" y="4495800"/>
            <a:ext cx="50546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300"/>
              </a:spcAft>
              <a:buClr>
                <a:schemeClr val="accent1"/>
              </a:buClr>
              <a:buNone/>
              <a:defRPr/>
            </a:pPr>
            <a:r>
              <a:rPr lang="en-US" sz="2800" dirty="0">
                <a:solidFill>
                  <a:srgbClr val="000000"/>
                </a:solidFill>
              </a:rPr>
              <a:t>Approximately 200 Million </a:t>
            </a:r>
            <a:r>
              <a:rPr lang="en-US" sz="2800" dirty="0" smtClean="0">
                <a:solidFill>
                  <a:srgbClr val="000000"/>
                </a:solidFill>
              </a:rPr>
              <a:t>ft</a:t>
            </a:r>
            <a:r>
              <a:rPr lang="en-US" sz="2800" baseline="30000" dirty="0" smtClean="0">
                <a:solidFill>
                  <a:srgbClr val="000000"/>
                </a:solidFill>
              </a:rPr>
              <a:t>2</a:t>
            </a:r>
            <a:r>
              <a:rPr lang="en-US" sz="2800" dirty="0" smtClean="0">
                <a:solidFill>
                  <a:srgbClr val="000000"/>
                </a:solidFill>
              </a:rPr>
              <a:t>  </a:t>
            </a:r>
            <a:r>
              <a:rPr lang="en-US" sz="2800" dirty="0" smtClean="0">
                <a:solidFill>
                  <a:srgbClr val="000000"/>
                </a:solidFill>
                <a:sym typeface="R Avenir Roman"/>
              </a:rPr>
              <a:t>vacant office </a:t>
            </a:r>
            <a:r>
              <a:rPr lang="en-US" sz="2800" dirty="0">
                <a:solidFill>
                  <a:srgbClr val="000000"/>
                </a:solidFill>
                <a:sym typeface="R Avenir Roman"/>
              </a:rPr>
              <a:t>space </a:t>
            </a:r>
            <a:r>
              <a:rPr lang="en-US" sz="2800" dirty="0" smtClean="0">
                <a:solidFill>
                  <a:srgbClr val="000000"/>
                </a:solidFill>
                <a:sym typeface="R Avenir Roman"/>
              </a:rPr>
              <a:t>available across North America.</a:t>
            </a:r>
            <a:endParaRPr lang="en-US" sz="2800" dirty="0">
              <a:solidFill>
                <a:srgbClr val="000000"/>
              </a:solidFill>
              <a:sym typeface="R Avenir Roma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" y="3958226"/>
            <a:ext cx="4111171" cy="27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2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0" y="222250"/>
            <a:ext cx="7210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prstClr val="white"/>
                </a:solidFill>
                <a:latin typeface="Calibri"/>
                <a:sym typeface="R Avenir Roman" charset="0"/>
              </a:rPr>
              <a:t>Space </a:t>
            </a:r>
            <a:r>
              <a:rPr lang="en-US" sz="2800" dirty="0">
                <a:solidFill>
                  <a:srgbClr val="FFFFFF"/>
                </a:solidFill>
                <a:latin typeface="Calibri"/>
                <a:sym typeface="R Avenir Roman" charset="0"/>
              </a:rPr>
              <a:t>– </a:t>
            </a:r>
            <a:r>
              <a:rPr lang="en-US" sz="2800" b="1" dirty="0" smtClean="0">
                <a:solidFill>
                  <a:srgbClr val="00B0F0"/>
                </a:solidFill>
                <a:latin typeface="Calibri"/>
                <a:sym typeface="R Avenir Roman" charset="0"/>
              </a:rPr>
              <a:t>Power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sym typeface="R Avenir Roman" charset="0"/>
              </a:rPr>
              <a:t> – Communications </a:t>
            </a:r>
            <a:r>
              <a:rPr lang="en-US" sz="2800" dirty="0">
                <a:solidFill>
                  <a:srgbClr val="FFFFFF"/>
                </a:solidFill>
                <a:sym typeface="R Avenir Roman" charset="0"/>
              </a:rPr>
              <a:t>– </a:t>
            </a:r>
            <a:r>
              <a:rPr lang="en-US" sz="2800" dirty="0" smtClean="0">
                <a:solidFill>
                  <a:srgbClr val="FEFEF7"/>
                </a:solidFill>
                <a:latin typeface="Calibri"/>
                <a:sym typeface="R Avenir Roman" charset="0"/>
              </a:rPr>
              <a:t>Technology</a:t>
            </a:r>
            <a:endParaRPr lang="en-US" sz="2800" dirty="0">
              <a:solidFill>
                <a:srgbClr val="FFFFFF"/>
              </a:solidFill>
              <a:latin typeface="Calibri"/>
              <a:sym typeface="R Avenir Roman" charset="0"/>
            </a:endParaRPr>
          </a:p>
        </p:txBody>
      </p:sp>
      <p:sp>
        <p:nvSpPr>
          <p:cNvPr id="4" name="Text Placeholder 5"/>
          <p:cNvSpPr txBox="1">
            <a:spLocks/>
          </p:cNvSpPr>
          <p:nvPr/>
        </p:nvSpPr>
        <p:spPr>
          <a:xfrm>
            <a:off x="76201" y="841603"/>
            <a:ext cx="3124199" cy="5871255"/>
          </a:xfrm>
          <a:prstGeom prst="rect">
            <a:avLst/>
          </a:prstGeom>
        </p:spPr>
        <p:txBody>
          <a:bodyPr tIns="91440"/>
          <a:lstStyle/>
          <a:p>
            <a:pPr marL="0" lvl="1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2060"/>
                </a:solidFill>
                <a:latin typeface="Calibri"/>
                <a:ea typeface="ＭＳ Ｐゴシック" charset="-128"/>
                <a:cs typeface="Calibri" pitchFamily="34" charset="0"/>
              </a:rPr>
              <a:t>Agility can provide:</a:t>
            </a:r>
          </a:p>
          <a:p>
            <a:pPr marL="341313" lvl="1" indent="-341313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2060"/>
                </a:solidFill>
                <a:latin typeface="Calibri"/>
                <a:ea typeface="ＭＳ Ｐゴシック" charset="-128"/>
                <a:cs typeface="Calibri" pitchFamily="34" charset="0"/>
              </a:rPr>
              <a:t>Any size Generator</a:t>
            </a:r>
          </a:p>
          <a:p>
            <a:pPr marL="341313" lvl="1" indent="-341313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2060"/>
                </a:solidFill>
                <a:latin typeface="Calibri"/>
                <a:ea typeface="ＭＳ Ｐゴシック" charset="-128"/>
                <a:cs typeface="Calibri" pitchFamily="34" charset="0"/>
              </a:rPr>
              <a:t>Fuel</a:t>
            </a:r>
          </a:p>
          <a:p>
            <a:pPr marL="341313" lvl="1" indent="-341313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Calibri"/>
                <a:ea typeface="ＭＳ Ｐゴシック" charset="-128"/>
                <a:cs typeface="Calibri" pitchFamily="34" charset="0"/>
              </a:rPr>
              <a:t>T</a:t>
            </a:r>
            <a:r>
              <a:rPr lang="en-US" sz="2400" dirty="0" smtClean="0">
                <a:solidFill>
                  <a:srgbClr val="002060"/>
                </a:solidFill>
                <a:latin typeface="Calibri"/>
                <a:ea typeface="ＭＳ Ｐゴシック" charset="-128"/>
                <a:cs typeface="Calibri" pitchFamily="34" charset="0"/>
              </a:rPr>
              <a:t>echnical support</a:t>
            </a:r>
          </a:p>
          <a:p>
            <a:pPr marL="341313" lvl="1" indent="-341313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2060"/>
                </a:solidFill>
                <a:latin typeface="Calibri"/>
                <a:ea typeface="ＭＳ Ｐゴシック" charset="-128"/>
                <a:cs typeface="Calibri" pitchFamily="34" charset="0"/>
              </a:rPr>
              <a:t>Service</a:t>
            </a:r>
            <a:endParaRPr lang="en-US" sz="2400" dirty="0">
              <a:solidFill>
                <a:srgbClr val="002060"/>
              </a:solidFill>
              <a:latin typeface="Calibri"/>
              <a:ea typeface="ＭＳ Ｐゴシック" charset="-128"/>
              <a:cs typeface="Calibri" pitchFamily="34" charset="0"/>
            </a:endParaRPr>
          </a:p>
          <a:p>
            <a:pPr marL="0" lvl="1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002060"/>
              </a:solidFill>
              <a:latin typeface="Calibri"/>
              <a:ea typeface="ＭＳ Ｐゴシック" charset="-128"/>
              <a:cs typeface="Calibri" pitchFamily="34" charset="0"/>
            </a:endParaRPr>
          </a:p>
          <a:p>
            <a:pPr marL="0" lvl="1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2060"/>
                </a:solidFill>
                <a:latin typeface="Calibri"/>
                <a:ea typeface="ＭＳ Ｐゴシック" charset="-128"/>
                <a:cs typeface="Calibri" pitchFamily="34" charset="0"/>
              </a:rPr>
              <a:t>Connection Options:</a:t>
            </a:r>
          </a:p>
          <a:p>
            <a:pPr marL="341313" lvl="1" indent="-341313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Calibri"/>
                <a:ea typeface="ＭＳ Ｐゴシック" charset="-128"/>
                <a:cs typeface="Calibri" pitchFamily="34" charset="0"/>
              </a:rPr>
              <a:t>Hardwire</a:t>
            </a:r>
          </a:p>
          <a:p>
            <a:pPr marL="341313" lvl="1" indent="-341313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Calibri"/>
                <a:ea typeface="ＭＳ Ｐゴシック" charset="-128"/>
                <a:cs typeface="Calibri" pitchFamily="34" charset="0"/>
              </a:rPr>
              <a:t>Power Distribution with extension cords</a:t>
            </a:r>
          </a:p>
          <a:p>
            <a:pPr marL="341313" lvl="1" indent="-341313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2060"/>
                </a:solidFill>
                <a:latin typeface="Calibri"/>
                <a:ea typeface="ＭＳ Ｐゴシック" charset="-128"/>
                <a:cs typeface="Calibri" pitchFamily="34" charset="0"/>
              </a:rPr>
              <a:t>Transfer Switch</a:t>
            </a:r>
          </a:p>
          <a:p>
            <a:pPr eaLnBrk="0" fontAlgn="auto" hangingPunc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2000" dirty="0">
              <a:solidFill>
                <a:srgbClr val="002060"/>
              </a:solidFill>
              <a:latin typeface="Calibri"/>
              <a:ea typeface="ＭＳ Ｐゴシック" charset="-128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4438" y="2165866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  <a:latin typeface="Calibri"/>
                <a:ea typeface="ＭＳ Ｐゴシック" charset="-128"/>
                <a:cs typeface="Calibri" pitchFamily="34" charset="0"/>
              </a:rPr>
              <a:t>Generator Yards in North America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95600" y="1061701"/>
            <a:ext cx="6081341" cy="4721785"/>
            <a:chOff x="161925" y="844550"/>
            <a:chExt cx="8834438" cy="59372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925" y="844550"/>
              <a:ext cx="8834438" cy="5937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6905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12239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309563" y="2417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1147763" y="4246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AutoShape 11"/>
            <p:cNvSpPr>
              <a:spLocks noChangeArrowheads="1"/>
            </p:cNvSpPr>
            <p:nvPr/>
          </p:nvSpPr>
          <p:spPr bwMode="auto">
            <a:xfrm>
              <a:off x="11477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>
              <a:off x="3857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>
              <a:off x="3857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>
              <a:off x="4619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>
              <a:off x="4619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5381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auto">
            <a:xfrm>
              <a:off x="10715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>
              <a:off x="5381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7667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AutoShape 20"/>
            <p:cNvSpPr>
              <a:spLocks noChangeArrowheads="1"/>
            </p:cNvSpPr>
            <p:nvPr/>
          </p:nvSpPr>
          <p:spPr bwMode="auto">
            <a:xfrm>
              <a:off x="9191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AutoShape 21"/>
            <p:cNvSpPr>
              <a:spLocks noChangeArrowheads="1"/>
            </p:cNvSpPr>
            <p:nvPr/>
          </p:nvSpPr>
          <p:spPr bwMode="auto">
            <a:xfrm>
              <a:off x="1985963" y="4627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AutoShape 22"/>
            <p:cNvSpPr>
              <a:spLocks noChangeArrowheads="1"/>
            </p:cNvSpPr>
            <p:nvPr/>
          </p:nvSpPr>
          <p:spPr bwMode="auto">
            <a:xfrm>
              <a:off x="15287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AutoShape 23"/>
            <p:cNvSpPr>
              <a:spLocks noChangeArrowheads="1"/>
            </p:cNvSpPr>
            <p:nvPr/>
          </p:nvSpPr>
          <p:spPr bwMode="auto">
            <a:xfrm>
              <a:off x="5381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" name="AutoShape 24"/>
            <p:cNvSpPr>
              <a:spLocks noChangeArrowheads="1"/>
            </p:cNvSpPr>
            <p:nvPr/>
          </p:nvSpPr>
          <p:spPr bwMode="auto">
            <a:xfrm>
              <a:off x="9953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" name="AutoShape 25"/>
            <p:cNvSpPr>
              <a:spLocks noChangeArrowheads="1"/>
            </p:cNvSpPr>
            <p:nvPr/>
          </p:nvSpPr>
          <p:spPr bwMode="auto">
            <a:xfrm>
              <a:off x="10715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" name="AutoShape 26"/>
            <p:cNvSpPr>
              <a:spLocks noChangeArrowheads="1"/>
            </p:cNvSpPr>
            <p:nvPr/>
          </p:nvSpPr>
          <p:spPr bwMode="auto">
            <a:xfrm>
              <a:off x="9191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" name="AutoShape 27"/>
            <p:cNvSpPr>
              <a:spLocks noChangeArrowheads="1"/>
            </p:cNvSpPr>
            <p:nvPr/>
          </p:nvSpPr>
          <p:spPr bwMode="auto">
            <a:xfrm>
              <a:off x="8429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AutoShape 28"/>
            <p:cNvSpPr>
              <a:spLocks noChangeArrowheads="1"/>
            </p:cNvSpPr>
            <p:nvPr/>
          </p:nvSpPr>
          <p:spPr bwMode="auto">
            <a:xfrm>
              <a:off x="22145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" name="AutoShape 29"/>
            <p:cNvSpPr>
              <a:spLocks noChangeArrowheads="1"/>
            </p:cNvSpPr>
            <p:nvPr/>
          </p:nvSpPr>
          <p:spPr bwMode="auto">
            <a:xfrm>
              <a:off x="1528763" y="3865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AutoShape 30"/>
            <p:cNvSpPr>
              <a:spLocks noChangeArrowheads="1"/>
            </p:cNvSpPr>
            <p:nvPr/>
          </p:nvSpPr>
          <p:spPr bwMode="auto">
            <a:xfrm>
              <a:off x="19097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AutoShape 31"/>
            <p:cNvSpPr>
              <a:spLocks noChangeArrowheads="1"/>
            </p:cNvSpPr>
            <p:nvPr/>
          </p:nvSpPr>
          <p:spPr bwMode="auto">
            <a:xfrm>
              <a:off x="17573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" name="AutoShape 32"/>
            <p:cNvSpPr>
              <a:spLocks noChangeArrowheads="1"/>
            </p:cNvSpPr>
            <p:nvPr/>
          </p:nvSpPr>
          <p:spPr bwMode="auto">
            <a:xfrm>
              <a:off x="57959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AutoShape 33"/>
            <p:cNvSpPr>
              <a:spLocks noChangeArrowheads="1"/>
            </p:cNvSpPr>
            <p:nvPr/>
          </p:nvSpPr>
          <p:spPr bwMode="auto">
            <a:xfrm>
              <a:off x="1223963" y="4246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AutoShape 34"/>
            <p:cNvSpPr>
              <a:spLocks noChangeArrowheads="1"/>
            </p:cNvSpPr>
            <p:nvPr/>
          </p:nvSpPr>
          <p:spPr bwMode="auto">
            <a:xfrm>
              <a:off x="6143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AutoShape 35"/>
            <p:cNvSpPr>
              <a:spLocks noChangeArrowheads="1"/>
            </p:cNvSpPr>
            <p:nvPr/>
          </p:nvSpPr>
          <p:spPr bwMode="auto">
            <a:xfrm>
              <a:off x="6143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AutoShape 36"/>
            <p:cNvSpPr>
              <a:spLocks noChangeArrowheads="1"/>
            </p:cNvSpPr>
            <p:nvPr/>
          </p:nvSpPr>
          <p:spPr bwMode="auto">
            <a:xfrm>
              <a:off x="461963" y="3636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" name="AutoShape 37"/>
            <p:cNvSpPr>
              <a:spLocks noChangeArrowheads="1"/>
            </p:cNvSpPr>
            <p:nvPr/>
          </p:nvSpPr>
          <p:spPr bwMode="auto">
            <a:xfrm>
              <a:off x="47291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" name="AutoShape 38"/>
            <p:cNvSpPr>
              <a:spLocks noChangeArrowheads="1"/>
            </p:cNvSpPr>
            <p:nvPr/>
          </p:nvSpPr>
          <p:spPr bwMode="auto">
            <a:xfrm>
              <a:off x="16811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" name="AutoShape 39"/>
            <p:cNvSpPr>
              <a:spLocks noChangeArrowheads="1"/>
            </p:cNvSpPr>
            <p:nvPr/>
          </p:nvSpPr>
          <p:spPr bwMode="auto">
            <a:xfrm>
              <a:off x="1452563" y="3865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" name="AutoShape 40"/>
            <p:cNvSpPr>
              <a:spLocks noChangeArrowheads="1"/>
            </p:cNvSpPr>
            <p:nvPr/>
          </p:nvSpPr>
          <p:spPr bwMode="auto">
            <a:xfrm>
              <a:off x="6100763" y="4475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" name="AutoShape 41"/>
            <p:cNvSpPr>
              <a:spLocks noChangeArrowheads="1"/>
            </p:cNvSpPr>
            <p:nvPr/>
          </p:nvSpPr>
          <p:spPr bwMode="auto">
            <a:xfrm>
              <a:off x="6253163" y="4779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" name="AutoShape 42"/>
            <p:cNvSpPr>
              <a:spLocks noChangeArrowheads="1"/>
            </p:cNvSpPr>
            <p:nvPr/>
          </p:nvSpPr>
          <p:spPr bwMode="auto">
            <a:xfrm>
              <a:off x="3857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AutoShape 43"/>
            <p:cNvSpPr>
              <a:spLocks noChangeArrowheads="1"/>
            </p:cNvSpPr>
            <p:nvPr/>
          </p:nvSpPr>
          <p:spPr bwMode="auto">
            <a:xfrm>
              <a:off x="5381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" name="AutoShape 44"/>
            <p:cNvSpPr>
              <a:spLocks noChangeArrowheads="1"/>
            </p:cNvSpPr>
            <p:nvPr/>
          </p:nvSpPr>
          <p:spPr bwMode="auto">
            <a:xfrm>
              <a:off x="9191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" name="AutoShape 45"/>
            <p:cNvSpPr>
              <a:spLocks noChangeArrowheads="1"/>
            </p:cNvSpPr>
            <p:nvPr/>
          </p:nvSpPr>
          <p:spPr bwMode="auto">
            <a:xfrm>
              <a:off x="10715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" name="AutoShape 46"/>
            <p:cNvSpPr>
              <a:spLocks noChangeArrowheads="1"/>
            </p:cNvSpPr>
            <p:nvPr/>
          </p:nvSpPr>
          <p:spPr bwMode="auto">
            <a:xfrm>
              <a:off x="48053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" name="AutoShape 47"/>
            <p:cNvSpPr>
              <a:spLocks noChangeArrowheads="1"/>
            </p:cNvSpPr>
            <p:nvPr/>
          </p:nvSpPr>
          <p:spPr bwMode="auto">
            <a:xfrm>
              <a:off x="50339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" name="AutoShape 48"/>
            <p:cNvSpPr>
              <a:spLocks noChangeArrowheads="1"/>
            </p:cNvSpPr>
            <p:nvPr/>
          </p:nvSpPr>
          <p:spPr bwMode="auto">
            <a:xfrm>
              <a:off x="47291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" name="AutoShape 49"/>
            <p:cNvSpPr>
              <a:spLocks noChangeArrowheads="1"/>
            </p:cNvSpPr>
            <p:nvPr/>
          </p:nvSpPr>
          <p:spPr bwMode="auto">
            <a:xfrm>
              <a:off x="14525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" name="AutoShape 50"/>
            <p:cNvSpPr>
              <a:spLocks noChangeArrowheads="1"/>
            </p:cNvSpPr>
            <p:nvPr/>
          </p:nvSpPr>
          <p:spPr bwMode="auto">
            <a:xfrm>
              <a:off x="61007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" name="AutoShape 51"/>
            <p:cNvSpPr>
              <a:spLocks noChangeArrowheads="1"/>
            </p:cNvSpPr>
            <p:nvPr/>
          </p:nvSpPr>
          <p:spPr bwMode="auto">
            <a:xfrm>
              <a:off x="59483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" name="AutoShape 52"/>
            <p:cNvSpPr>
              <a:spLocks noChangeArrowheads="1"/>
            </p:cNvSpPr>
            <p:nvPr/>
          </p:nvSpPr>
          <p:spPr bwMode="auto">
            <a:xfrm>
              <a:off x="59483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" name="AutoShape 53"/>
            <p:cNvSpPr>
              <a:spLocks noChangeArrowheads="1"/>
            </p:cNvSpPr>
            <p:nvPr/>
          </p:nvSpPr>
          <p:spPr bwMode="auto">
            <a:xfrm>
              <a:off x="5872163" y="4398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" name="AutoShape 54"/>
            <p:cNvSpPr>
              <a:spLocks noChangeArrowheads="1"/>
            </p:cNvSpPr>
            <p:nvPr/>
          </p:nvSpPr>
          <p:spPr bwMode="auto">
            <a:xfrm>
              <a:off x="4619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" name="AutoShape 55"/>
            <p:cNvSpPr>
              <a:spLocks noChangeArrowheads="1"/>
            </p:cNvSpPr>
            <p:nvPr/>
          </p:nvSpPr>
          <p:spPr bwMode="auto">
            <a:xfrm>
              <a:off x="6143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" name="AutoShape 56"/>
            <p:cNvSpPr>
              <a:spLocks noChangeArrowheads="1"/>
            </p:cNvSpPr>
            <p:nvPr/>
          </p:nvSpPr>
          <p:spPr bwMode="auto">
            <a:xfrm>
              <a:off x="6905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" name="AutoShape 57"/>
            <p:cNvSpPr>
              <a:spLocks noChangeArrowheads="1"/>
            </p:cNvSpPr>
            <p:nvPr/>
          </p:nvSpPr>
          <p:spPr bwMode="auto">
            <a:xfrm>
              <a:off x="9953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" name="AutoShape 58"/>
            <p:cNvSpPr>
              <a:spLocks noChangeArrowheads="1"/>
            </p:cNvSpPr>
            <p:nvPr/>
          </p:nvSpPr>
          <p:spPr bwMode="auto">
            <a:xfrm>
              <a:off x="5381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" name="AutoShape 59"/>
            <p:cNvSpPr>
              <a:spLocks noChangeArrowheads="1"/>
            </p:cNvSpPr>
            <p:nvPr/>
          </p:nvSpPr>
          <p:spPr bwMode="auto">
            <a:xfrm>
              <a:off x="995363" y="4246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" name="AutoShape 60"/>
            <p:cNvSpPr>
              <a:spLocks noChangeArrowheads="1"/>
            </p:cNvSpPr>
            <p:nvPr/>
          </p:nvSpPr>
          <p:spPr bwMode="auto">
            <a:xfrm>
              <a:off x="12239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" name="AutoShape 61"/>
            <p:cNvSpPr>
              <a:spLocks noChangeArrowheads="1"/>
            </p:cNvSpPr>
            <p:nvPr/>
          </p:nvSpPr>
          <p:spPr bwMode="auto">
            <a:xfrm>
              <a:off x="919163" y="3865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" name="AutoShape 62"/>
            <p:cNvSpPr>
              <a:spLocks noChangeArrowheads="1"/>
            </p:cNvSpPr>
            <p:nvPr/>
          </p:nvSpPr>
          <p:spPr bwMode="auto">
            <a:xfrm>
              <a:off x="1833563" y="4246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4" name="AutoShape 63"/>
            <p:cNvSpPr>
              <a:spLocks noChangeArrowheads="1"/>
            </p:cNvSpPr>
            <p:nvPr/>
          </p:nvSpPr>
          <p:spPr bwMode="auto">
            <a:xfrm>
              <a:off x="5795963" y="4932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" name="AutoShape 64"/>
            <p:cNvSpPr>
              <a:spLocks noChangeArrowheads="1"/>
            </p:cNvSpPr>
            <p:nvPr/>
          </p:nvSpPr>
          <p:spPr bwMode="auto">
            <a:xfrm>
              <a:off x="6905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" name="AutoShape 65"/>
            <p:cNvSpPr>
              <a:spLocks noChangeArrowheads="1"/>
            </p:cNvSpPr>
            <p:nvPr/>
          </p:nvSpPr>
          <p:spPr bwMode="auto">
            <a:xfrm>
              <a:off x="3095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" name="AutoShape 66"/>
            <p:cNvSpPr>
              <a:spLocks noChangeArrowheads="1"/>
            </p:cNvSpPr>
            <p:nvPr/>
          </p:nvSpPr>
          <p:spPr bwMode="auto">
            <a:xfrm>
              <a:off x="2333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" name="AutoShape 67"/>
            <p:cNvSpPr>
              <a:spLocks noChangeArrowheads="1"/>
            </p:cNvSpPr>
            <p:nvPr/>
          </p:nvSpPr>
          <p:spPr bwMode="auto">
            <a:xfrm>
              <a:off x="6143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9" name="AutoShape 68"/>
            <p:cNvSpPr>
              <a:spLocks noChangeArrowheads="1"/>
            </p:cNvSpPr>
            <p:nvPr/>
          </p:nvSpPr>
          <p:spPr bwMode="auto">
            <a:xfrm>
              <a:off x="919163" y="3560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" name="AutoShape 69"/>
            <p:cNvSpPr>
              <a:spLocks noChangeArrowheads="1"/>
            </p:cNvSpPr>
            <p:nvPr/>
          </p:nvSpPr>
          <p:spPr bwMode="auto">
            <a:xfrm>
              <a:off x="461963" y="2493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" name="AutoShape 70"/>
            <p:cNvSpPr>
              <a:spLocks noChangeArrowheads="1"/>
            </p:cNvSpPr>
            <p:nvPr/>
          </p:nvSpPr>
          <p:spPr bwMode="auto">
            <a:xfrm>
              <a:off x="3095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2" name="AutoShape 71"/>
            <p:cNvSpPr>
              <a:spLocks noChangeArrowheads="1"/>
            </p:cNvSpPr>
            <p:nvPr/>
          </p:nvSpPr>
          <p:spPr bwMode="auto">
            <a:xfrm>
              <a:off x="3857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" name="AutoShape 72"/>
            <p:cNvSpPr>
              <a:spLocks noChangeArrowheads="1"/>
            </p:cNvSpPr>
            <p:nvPr/>
          </p:nvSpPr>
          <p:spPr bwMode="auto">
            <a:xfrm>
              <a:off x="6143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4" name="AutoShape 73"/>
            <p:cNvSpPr>
              <a:spLocks noChangeArrowheads="1"/>
            </p:cNvSpPr>
            <p:nvPr/>
          </p:nvSpPr>
          <p:spPr bwMode="auto">
            <a:xfrm>
              <a:off x="6253163" y="5008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5" name="AutoShape 74"/>
            <p:cNvSpPr>
              <a:spLocks noChangeArrowheads="1"/>
            </p:cNvSpPr>
            <p:nvPr/>
          </p:nvSpPr>
          <p:spPr bwMode="auto">
            <a:xfrm>
              <a:off x="6253163" y="4932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6" name="AutoShape 75"/>
            <p:cNvSpPr>
              <a:spLocks noChangeArrowheads="1"/>
            </p:cNvSpPr>
            <p:nvPr/>
          </p:nvSpPr>
          <p:spPr bwMode="auto">
            <a:xfrm>
              <a:off x="7319963" y="5618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7" name="AutoShape 76"/>
            <p:cNvSpPr>
              <a:spLocks noChangeArrowheads="1"/>
            </p:cNvSpPr>
            <p:nvPr/>
          </p:nvSpPr>
          <p:spPr bwMode="auto">
            <a:xfrm>
              <a:off x="7243763" y="5618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" name="AutoShape 77"/>
            <p:cNvSpPr>
              <a:spLocks noChangeArrowheads="1"/>
            </p:cNvSpPr>
            <p:nvPr/>
          </p:nvSpPr>
          <p:spPr bwMode="auto">
            <a:xfrm>
              <a:off x="7243763" y="5846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" name="AutoShape 78"/>
            <p:cNvSpPr>
              <a:spLocks noChangeArrowheads="1"/>
            </p:cNvSpPr>
            <p:nvPr/>
          </p:nvSpPr>
          <p:spPr bwMode="auto">
            <a:xfrm>
              <a:off x="31289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" name="AutoShape 79"/>
            <p:cNvSpPr>
              <a:spLocks noChangeArrowheads="1"/>
            </p:cNvSpPr>
            <p:nvPr/>
          </p:nvSpPr>
          <p:spPr bwMode="auto">
            <a:xfrm>
              <a:off x="28241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" name="AutoShape 80"/>
            <p:cNvSpPr>
              <a:spLocks noChangeArrowheads="1"/>
            </p:cNvSpPr>
            <p:nvPr/>
          </p:nvSpPr>
          <p:spPr bwMode="auto">
            <a:xfrm>
              <a:off x="919163" y="3713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2" name="AutoShape 81"/>
            <p:cNvSpPr>
              <a:spLocks noChangeArrowheads="1"/>
            </p:cNvSpPr>
            <p:nvPr/>
          </p:nvSpPr>
          <p:spPr bwMode="auto">
            <a:xfrm>
              <a:off x="7243763" y="5770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3" name="AutoShape 82"/>
            <p:cNvSpPr>
              <a:spLocks noChangeArrowheads="1"/>
            </p:cNvSpPr>
            <p:nvPr/>
          </p:nvSpPr>
          <p:spPr bwMode="auto">
            <a:xfrm>
              <a:off x="6329363" y="4475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4" name="AutoShape 83"/>
            <p:cNvSpPr>
              <a:spLocks noChangeArrowheads="1"/>
            </p:cNvSpPr>
            <p:nvPr/>
          </p:nvSpPr>
          <p:spPr bwMode="auto">
            <a:xfrm>
              <a:off x="6938963" y="523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5" name="AutoShape 84"/>
            <p:cNvSpPr>
              <a:spLocks noChangeArrowheads="1"/>
            </p:cNvSpPr>
            <p:nvPr/>
          </p:nvSpPr>
          <p:spPr bwMode="auto">
            <a:xfrm>
              <a:off x="7015163" y="5160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6" name="AutoShape 85"/>
            <p:cNvSpPr>
              <a:spLocks noChangeArrowheads="1"/>
            </p:cNvSpPr>
            <p:nvPr/>
          </p:nvSpPr>
          <p:spPr bwMode="auto">
            <a:xfrm>
              <a:off x="6938963" y="5541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7" name="AutoShape 86"/>
            <p:cNvSpPr>
              <a:spLocks noChangeArrowheads="1"/>
            </p:cNvSpPr>
            <p:nvPr/>
          </p:nvSpPr>
          <p:spPr bwMode="auto">
            <a:xfrm>
              <a:off x="7243763" y="5541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8" name="AutoShape 87"/>
            <p:cNvSpPr>
              <a:spLocks noChangeArrowheads="1"/>
            </p:cNvSpPr>
            <p:nvPr/>
          </p:nvSpPr>
          <p:spPr bwMode="auto">
            <a:xfrm>
              <a:off x="6938963" y="4932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9" name="AutoShape 88"/>
            <p:cNvSpPr>
              <a:spLocks noChangeArrowheads="1"/>
            </p:cNvSpPr>
            <p:nvPr/>
          </p:nvSpPr>
          <p:spPr bwMode="auto">
            <a:xfrm>
              <a:off x="28241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0" name="AutoShape 89"/>
            <p:cNvSpPr>
              <a:spLocks noChangeArrowheads="1"/>
            </p:cNvSpPr>
            <p:nvPr/>
          </p:nvSpPr>
          <p:spPr bwMode="auto">
            <a:xfrm>
              <a:off x="31289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1" name="AutoShape 90"/>
            <p:cNvSpPr>
              <a:spLocks noChangeArrowheads="1"/>
            </p:cNvSpPr>
            <p:nvPr/>
          </p:nvSpPr>
          <p:spPr bwMode="auto">
            <a:xfrm>
              <a:off x="690563" y="2646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2" name="AutoShape 91"/>
            <p:cNvSpPr>
              <a:spLocks noChangeArrowheads="1"/>
            </p:cNvSpPr>
            <p:nvPr/>
          </p:nvSpPr>
          <p:spPr bwMode="auto">
            <a:xfrm>
              <a:off x="6905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3" name="AutoShape 92"/>
            <p:cNvSpPr>
              <a:spLocks noChangeArrowheads="1"/>
            </p:cNvSpPr>
            <p:nvPr/>
          </p:nvSpPr>
          <p:spPr bwMode="auto">
            <a:xfrm>
              <a:off x="76247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" name="AutoShape 93"/>
            <p:cNvSpPr>
              <a:spLocks noChangeArrowheads="1"/>
            </p:cNvSpPr>
            <p:nvPr/>
          </p:nvSpPr>
          <p:spPr bwMode="auto">
            <a:xfrm>
              <a:off x="77009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5" name="AutoShape 94"/>
            <p:cNvSpPr>
              <a:spLocks noChangeArrowheads="1"/>
            </p:cNvSpPr>
            <p:nvPr/>
          </p:nvSpPr>
          <p:spPr bwMode="auto">
            <a:xfrm>
              <a:off x="30527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" name="AutoShape 95"/>
            <p:cNvSpPr>
              <a:spLocks noChangeArrowheads="1"/>
            </p:cNvSpPr>
            <p:nvPr/>
          </p:nvSpPr>
          <p:spPr bwMode="auto">
            <a:xfrm>
              <a:off x="27479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7" name="AutoShape 96"/>
            <p:cNvSpPr>
              <a:spLocks noChangeArrowheads="1"/>
            </p:cNvSpPr>
            <p:nvPr/>
          </p:nvSpPr>
          <p:spPr bwMode="auto">
            <a:xfrm>
              <a:off x="32051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8" name="AutoShape 97"/>
            <p:cNvSpPr>
              <a:spLocks noChangeArrowheads="1"/>
            </p:cNvSpPr>
            <p:nvPr/>
          </p:nvSpPr>
          <p:spPr bwMode="auto">
            <a:xfrm>
              <a:off x="30527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" name="AutoShape 98"/>
            <p:cNvSpPr>
              <a:spLocks noChangeArrowheads="1"/>
            </p:cNvSpPr>
            <p:nvPr/>
          </p:nvSpPr>
          <p:spPr bwMode="auto">
            <a:xfrm>
              <a:off x="29765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0" name="AutoShape 99"/>
            <p:cNvSpPr>
              <a:spLocks noChangeArrowheads="1"/>
            </p:cNvSpPr>
            <p:nvPr/>
          </p:nvSpPr>
          <p:spPr bwMode="auto">
            <a:xfrm>
              <a:off x="31289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1" name="AutoShape 100"/>
            <p:cNvSpPr>
              <a:spLocks noChangeArrowheads="1"/>
            </p:cNvSpPr>
            <p:nvPr/>
          </p:nvSpPr>
          <p:spPr bwMode="auto">
            <a:xfrm>
              <a:off x="3857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2" name="AutoShape 101"/>
            <p:cNvSpPr>
              <a:spLocks noChangeArrowheads="1"/>
            </p:cNvSpPr>
            <p:nvPr/>
          </p:nvSpPr>
          <p:spPr bwMode="auto">
            <a:xfrm>
              <a:off x="6862763" y="538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3" name="AutoShape 102"/>
            <p:cNvSpPr>
              <a:spLocks noChangeArrowheads="1"/>
            </p:cNvSpPr>
            <p:nvPr/>
          </p:nvSpPr>
          <p:spPr bwMode="auto">
            <a:xfrm>
              <a:off x="7015163" y="5618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4" name="AutoShape 103"/>
            <p:cNvSpPr>
              <a:spLocks noChangeArrowheads="1"/>
            </p:cNvSpPr>
            <p:nvPr/>
          </p:nvSpPr>
          <p:spPr bwMode="auto">
            <a:xfrm>
              <a:off x="76247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5" name="AutoShape 104"/>
            <p:cNvSpPr>
              <a:spLocks noChangeArrowheads="1"/>
            </p:cNvSpPr>
            <p:nvPr/>
          </p:nvSpPr>
          <p:spPr bwMode="auto">
            <a:xfrm>
              <a:off x="76247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6" name="AutoShape 105"/>
            <p:cNvSpPr>
              <a:spLocks noChangeArrowheads="1"/>
            </p:cNvSpPr>
            <p:nvPr/>
          </p:nvSpPr>
          <p:spPr bwMode="auto">
            <a:xfrm>
              <a:off x="80057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7" name="AutoShape 106"/>
            <p:cNvSpPr>
              <a:spLocks noChangeArrowheads="1"/>
            </p:cNvSpPr>
            <p:nvPr/>
          </p:nvSpPr>
          <p:spPr bwMode="auto">
            <a:xfrm>
              <a:off x="77771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8" name="AutoShape 107"/>
            <p:cNvSpPr>
              <a:spLocks noChangeArrowheads="1"/>
            </p:cNvSpPr>
            <p:nvPr/>
          </p:nvSpPr>
          <p:spPr bwMode="auto">
            <a:xfrm>
              <a:off x="7929563" y="2493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9" name="AutoShape 108"/>
            <p:cNvSpPr>
              <a:spLocks noChangeArrowheads="1"/>
            </p:cNvSpPr>
            <p:nvPr/>
          </p:nvSpPr>
          <p:spPr bwMode="auto">
            <a:xfrm>
              <a:off x="7853363" y="2493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0" name="AutoShape 109"/>
            <p:cNvSpPr>
              <a:spLocks noChangeArrowheads="1"/>
            </p:cNvSpPr>
            <p:nvPr/>
          </p:nvSpPr>
          <p:spPr bwMode="auto">
            <a:xfrm>
              <a:off x="78533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1" name="AutoShape 110"/>
            <p:cNvSpPr>
              <a:spLocks noChangeArrowheads="1"/>
            </p:cNvSpPr>
            <p:nvPr/>
          </p:nvSpPr>
          <p:spPr bwMode="auto">
            <a:xfrm>
              <a:off x="3052763" y="3560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2" name="AutoShape 111"/>
            <p:cNvSpPr>
              <a:spLocks noChangeArrowheads="1"/>
            </p:cNvSpPr>
            <p:nvPr/>
          </p:nvSpPr>
          <p:spPr bwMode="auto">
            <a:xfrm>
              <a:off x="32051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3" name="AutoShape 112"/>
            <p:cNvSpPr>
              <a:spLocks noChangeArrowheads="1"/>
            </p:cNvSpPr>
            <p:nvPr/>
          </p:nvSpPr>
          <p:spPr bwMode="auto">
            <a:xfrm>
              <a:off x="24431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4" name="AutoShape 113"/>
            <p:cNvSpPr>
              <a:spLocks noChangeArrowheads="1"/>
            </p:cNvSpPr>
            <p:nvPr/>
          </p:nvSpPr>
          <p:spPr bwMode="auto">
            <a:xfrm>
              <a:off x="31289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5" name="AutoShape 114"/>
            <p:cNvSpPr>
              <a:spLocks noChangeArrowheads="1"/>
            </p:cNvSpPr>
            <p:nvPr/>
          </p:nvSpPr>
          <p:spPr bwMode="auto">
            <a:xfrm>
              <a:off x="61769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6" name="AutoShape 115"/>
            <p:cNvSpPr>
              <a:spLocks noChangeArrowheads="1"/>
            </p:cNvSpPr>
            <p:nvPr/>
          </p:nvSpPr>
          <p:spPr bwMode="auto">
            <a:xfrm>
              <a:off x="6481763" y="4475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7" name="AutoShape 116"/>
            <p:cNvSpPr>
              <a:spLocks noChangeArrowheads="1"/>
            </p:cNvSpPr>
            <p:nvPr/>
          </p:nvSpPr>
          <p:spPr bwMode="auto">
            <a:xfrm>
              <a:off x="6938963" y="4627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8" name="AutoShape 117"/>
            <p:cNvSpPr>
              <a:spLocks noChangeArrowheads="1"/>
            </p:cNvSpPr>
            <p:nvPr/>
          </p:nvSpPr>
          <p:spPr bwMode="auto">
            <a:xfrm>
              <a:off x="6329363" y="4246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9" name="AutoShape 118"/>
            <p:cNvSpPr>
              <a:spLocks noChangeArrowheads="1"/>
            </p:cNvSpPr>
            <p:nvPr/>
          </p:nvSpPr>
          <p:spPr bwMode="auto">
            <a:xfrm>
              <a:off x="63293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0" name="AutoShape 119"/>
            <p:cNvSpPr>
              <a:spLocks noChangeArrowheads="1"/>
            </p:cNvSpPr>
            <p:nvPr/>
          </p:nvSpPr>
          <p:spPr bwMode="auto">
            <a:xfrm>
              <a:off x="67103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" name="AutoShape 120"/>
            <p:cNvSpPr>
              <a:spLocks noChangeArrowheads="1"/>
            </p:cNvSpPr>
            <p:nvPr/>
          </p:nvSpPr>
          <p:spPr bwMode="auto">
            <a:xfrm>
              <a:off x="62531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" name="AutoShape 121"/>
            <p:cNvSpPr>
              <a:spLocks noChangeArrowheads="1"/>
            </p:cNvSpPr>
            <p:nvPr/>
          </p:nvSpPr>
          <p:spPr bwMode="auto">
            <a:xfrm>
              <a:off x="1452563" y="2189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3" name="AutoShape 122"/>
            <p:cNvSpPr>
              <a:spLocks noChangeArrowheads="1"/>
            </p:cNvSpPr>
            <p:nvPr/>
          </p:nvSpPr>
          <p:spPr bwMode="auto">
            <a:xfrm>
              <a:off x="63293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4" name="AutoShape 126"/>
            <p:cNvSpPr>
              <a:spLocks noChangeArrowheads="1"/>
            </p:cNvSpPr>
            <p:nvPr/>
          </p:nvSpPr>
          <p:spPr bwMode="auto">
            <a:xfrm>
              <a:off x="7091363" y="5770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5" name="AutoShape 127"/>
            <p:cNvSpPr>
              <a:spLocks noChangeArrowheads="1"/>
            </p:cNvSpPr>
            <p:nvPr/>
          </p:nvSpPr>
          <p:spPr bwMode="auto">
            <a:xfrm>
              <a:off x="6557963" y="4627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6" name="AutoShape 128"/>
            <p:cNvSpPr>
              <a:spLocks noChangeArrowheads="1"/>
            </p:cNvSpPr>
            <p:nvPr/>
          </p:nvSpPr>
          <p:spPr bwMode="auto">
            <a:xfrm>
              <a:off x="6481763" y="4779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7" name="AutoShape 129"/>
            <p:cNvSpPr>
              <a:spLocks noChangeArrowheads="1"/>
            </p:cNvSpPr>
            <p:nvPr/>
          </p:nvSpPr>
          <p:spPr bwMode="auto">
            <a:xfrm>
              <a:off x="6481763" y="4398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8" name="AutoShape 130"/>
            <p:cNvSpPr>
              <a:spLocks noChangeArrowheads="1"/>
            </p:cNvSpPr>
            <p:nvPr/>
          </p:nvSpPr>
          <p:spPr bwMode="auto">
            <a:xfrm>
              <a:off x="6329363" y="4551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9" name="AutoShape 131"/>
            <p:cNvSpPr>
              <a:spLocks noChangeArrowheads="1"/>
            </p:cNvSpPr>
            <p:nvPr/>
          </p:nvSpPr>
          <p:spPr bwMode="auto">
            <a:xfrm>
              <a:off x="64817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0" name="AutoShape 132"/>
            <p:cNvSpPr>
              <a:spLocks noChangeArrowheads="1"/>
            </p:cNvSpPr>
            <p:nvPr/>
          </p:nvSpPr>
          <p:spPr bwMode="auto">
            <a:xfrm>
              <a:off x="6253163" y="4246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1" name="AutoShape 133"/>
            <p:cNvSpPr>
              <a:spLocks noChangeArrowheads="1"/>
            </p:cNvSpPr>
            <p:nvPr/>
          </p:nvSpPr>
          <p:spPr bwMode="auto">
            <a:xfrm>
              <a:off x="1528763" y="1731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2" name="AutoShape 134"/>
            <p:cNvSpPr>
              <a:spLocks noChangeArrowheads="1"/>
            </p:cNvSpPr>
            <p:nvPr/>
          </p:nvSpPr>
          <p:spPr bwMode="auto">
            <a:xfrm>
              <a:off x="7319963" y="5694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3" name="AutoShape 135"/>
            <p:cNvSpPr>
              <a:spLocks noChangeArrowheads="1"/>
            </p:cNvSpPr>
            <p:nvPr/>
          </p:nvSpPr>
          <p:spPr bwMode="auto">
            <a:xfrm>
              <a:off x="6329363" y="508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4" name="AutoShape 136"/>
            <p:cNvSpPr>
              <a:spLocks noChangeArrowheads="1"/>
            </p:cNvSpPr>
            <p:nvPr/>
          </p:nvSpPr>
          <p:spPr bwMode="auto">
            <a:xfrm>
              <a:off x="6862763" y="5008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5" name="AutoShape 137"/>
            <p:cNvSpPr>
              <a:spLocks noChangeArrowheads="1"/>
            </p:cNvSpPr>
            <p:nvPr/>
          </p:nvSpPr>
          <p:spPr bwMode="auto">
            <a:xfrm>
              <a:off x="5186363" y="4703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6" name="AutoShape 138"/>
            <p:cNvSpPr>
              <a:spLocks noChangeArrowheads="1"/>
            </p:cNvSpPr>
            <p:nvPr/>
          </p:nvSpPr>
          <p:spPr bwMode="auto">
            <a:xfrm>
              <a:off x="5338763" y="5008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7" name="AutoShape 139"/>
            <p:cNvSpPr>
              <a:spLocks noChangeArrowheads="1"/>
            </p:cNvSpPr>
            <p:nvPr/>
          </p:nvSpPr>
          <p:spPr bwMode="auto">
            <a:xfrm>
              <a:off x="58721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8" name="AutoShape 140"/>
            <p:cNvSpPr>
              <a:spLocks noChangeArrowheads="1"/>
            </p:cNvSpPr>
            <p:nvPr/>
          </p:nvSpPr>
          <p:spPr bwMode="auto">
            <a:xfrm>
              <a:off x="59483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9" name="AutoShape 141"/>
            <p:cNvSpPr>
              <a:spLocks noChangeArrowheads="1"/>
            </p:cNvSpPr>
            <p:nvPr/>
          </p:nvSpPr>
          <p:spPr bwMode="auto">
            <a:xfrm>
              <a:off x="59483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0" name="AutoShape 142"/>
            <p:cNvSpPr>
              <a:spLocks noChangeArrowheads="1"/>
            </p:cNvSpPr>
            <p:nvPr/>
          </p:nvSpPr>
          <p:spPr bwMode="auto">
            <a:xfrm>
              <a:off x="59483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1" name="AutoShape 143"/>
            <p:cNvSpPr>
              <a:spLocks noChangeArrowheads="1"/>
            </p:cNvSpPr>
            <p:nvPr/>
          </p:nvSpPr>
          <p:spPr bwMode="auto">
            <a:xfrm>
              <a:off x="57959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2" name="AutoShape 144"/>
            <p:cNvSpPr>
              <a:spLocks noChangeArrowheads="1"/>
            </p:cNvSpPr>
            <p:nvPr/>
          </p:nvSpPr>
          <p:spPr bwMode="auto">
            <a:xfrm>
              <a:off x="56435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3" name="AutoShape 145"/>
            <p:cNvSpPr>
              <a:spLocks noChangeArrowheads="1"/>
            </p:cNvSpPr>
            <p:nvPr/>
          </p:nvSpPr>
          <p:spPr bwMode="auto">
            <a:xfrm>
              <a:off x="56435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4" name="AutoShape 146"/>
            <p:cNvSpPr>
              <a:spLocks noChangeArrowheads="1"/>
            </p:cNvSpPr>
            <p:nvPr/>
          </p:nvSpPr>
          <p:spPr bwMode="auto">
            <a:xfrm>
              <a:off x="53387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5" name="AutoShape 147"/>
            <p:cNvSpPr>
              <a:spLocks noChangeArrowheads="1"/>
            </p:cNvSpPr>
            <p:nvPr/>
          </p:nvSpPr>
          <p:spPr bwMode="auto">
            <a:xfrm>
              <a:off x="5567363" y="3636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6" name="AutoShape 148"/>
            <p:cNvSpPr>
              <a:spLocks noChangeArrowheads="1"/>
            </p:cNvSpPr>
            <p:nvPr/>
          </p:nvSpPr>
          <p:spPr bwMode="auto">
            <a:xfrm>
              <a:off x="56435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7" name="AutoShape 149"/>
            <p:cNvSpPr>
              <a:spLocks noChangeArrowheads="1"/>
            </p:cNvSpPr>
            <p:nvPr/>
          </p:nvSpPr>
          <p:spPr bwMode="auto">
            <a:xfrm>
              <a:off x="54911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8" name="AutoShape 150"/>
            <p:cNvSpPr>
              <a:spLocks noChangeArrowheads="1"/>
            </p:cNvSpPr>
            <p:nvPr/>
          </p:nvSpPr>
          <p:spPr bwMode="auto">
            <a:xfrm>
              <a:off x="5567363" y="2722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9" name="AutoShape 151"/>
            <p:cNvSpPr>
              <a:spLocks noChangeArrowheads="1"/>
            </p:cNvSpPr>
            <p:nvPr/>
          </p:nvSpPr>
          <p:spPr bwMode="auto">
            <a:xfrm>
              <a:off x="60245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0" name="AutoShape 152"/>
            <p:cNvSpPr>
              <a:spLocks noChangeArrowheads="1"/>
            </p:cNvSpPr>
            <p:nvPr/>
          </p:nvSpPr>
          <p:spPr bwMode="auto">
            <a:xfrm>
              <a:off x="60245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1" name="AutoShape 153"/>
            <p:cNvSpPr>
              <a:spLocks noChangeArrowheads="1"/>
            </p:cNvSpPr>
            <p:nvPr/>
          </p:nvSpPr>
          <p:spPr bwMode="auto">
            <a:xfrm>
              <a:off x="58721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2" name="AutoShape 154"/>
            <p:cNvSpPr>
              <a:spLocks noChangeArrowheads="1"/>
            </p:cNvSpPr>
            <p:nvPr/>
          </p:nvSpPr>
          <p:spPr bwMode="auto">
            <a:xfrm>
              <a:off x="55673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3" name="AutoShape 155"/>
            <p:cNvSpPr>
              <a:spLocks noChangeArrowheads="1"/>
            </p:cNvSpPr>
            <p:nvPr/>
          </p:nvSpPr>
          <p:spPr bwMode="auto">
            <a:xfrm>
              <a:off x="54911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4" name="AutoShape 156"/>
            <p:cNvSpPr>
              <a:spLocks noChangeArrowheads="1"/>
            </p:cNvSpPr>
            <p:nvPr/>
          </p:nvSpPr>
          <p:spPr bwMode="auto">
            <a:xfrm>
              <a:off x="54149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5" name="AutoShape 157"/>
            <p:cNvSpPr>
              <a:spLocks noChangeArrowheads="1"/>
            </p:cNvSpPr>
            <p:nvPr/>
          </p:nvSpPr>
          <p:spPr bwMode="auto">
            <a:xfrm>
              <a:off x="5338763" y="2722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6" name="AutoShape 158"/>
            <p:cNvSpPr>
              <a:spLocks noChangeArrowheads="1"/>
            </p:cNvSpPr>
            <p:nvPr/>
          </p:nvSpPr>
          <p:spPr bwMode="auto">
            <a:xfrm>
              <a:off x="53387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7" name="AutoShape 159"/>
            <p:cNvSpPr>
              <a:spLocks noChangeArrowheads="1"/>
            </p:cNvSpPr>
            <p:nvPr/>
          </p:nvSpPr>
          <p:spPr bwMode="auto">
            <a:xfrm>
              <a:off x="75485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8" name="AutoShape 160"/>
            <p:cNvSpPr>
              <a:spLocks noChangeArrowheads="1"/>
            </p:cNvSpPr>
            <p:nvPr/>
          </p:nvSpPr>
          <p:spPr bwMode="auto">
            <a:xfrm>
              <a:off x="74723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9" name="AutoShape 161"/>
            <p:cNvSpPr>
              <a:spLocks noChangeArrowheads="1"/>
            </p:cNvSpPr>
            <p:nvPr/>
          </p:nvSpPr>
          <p:spPr bwMode="auto">
            <a:xfrm>
              <a:off x="8081963" y="1960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0" name="AutoShape 162"/>
            <p:cNvSpPr>
              <a:spLocks noChangeArrowheads="1"/>
            </p:cNvSpPr>
            <p:nvPr/>
          </p:nvSpPr>
          <p:spPr bwMode="auto">
            <a:xfrm>
              <a:off x="8310563" y="1655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1" name="AutoShape 163"/>
            <p:cNvSpPr>
              <a:spLocks noChangeArrowheads="1"/>
            </p:cNvSpPr>
            <p:nvPr/>
          </p:nvSpPr>
          <p:spPr bwMode="auto">
            <a:xfrm>
              <a:off x="4805363" y="4703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2" name="AutoShape 164"/>
            <p:cNvSpPr>
              <a:spLocks noChangeArrowheads="1"/>
            </p:cNvSpPr>
            <p:nvPr/>
          </p:nvSpPr>
          <p:spPr bwMode="auto">
            <a:xfrm>
              <a:off x="5414963" y="5008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3" name="AutoShape 165"/>
            <p:cNvSpPr>
              <a:spLocks noChangeArrowheads="1"/>
            </p:cNvSpPr>
            <p:nvPr/>
          </p:nvSpPr>
          <p:spPr bwMode="auto">
            <a:xfrm>
              <a:off x="56435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4" name="AutoShape 166"/>
            <p:cNvSpPr>
              <a:spLocks noChangeArrowheads="1"/>
            </p:cNvSpPr>
            <p:nvPr/>
          </p:nvSpPr>
          <p:spPr bwMode="auto">
            <a:xfrm>
              <a:off x="5948363" y="3560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5" name="AutoShape 167"/>
            <p:cNvSpPr>
              <a:spLocks noChangeArrowheads="1"/>
            </p:cNvSpPr>
            <p:nvPr/>
          </p:nvSpPr>
          <p:spPr bwMode="auto">
            <a:xfrm>
              <a:off x="4424363" y="2722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6" name="AutoShape 168"/>
            <p:cNvSpPr>
              <a:spLocks noChangeArrowheads="1"/>
            </p:cNvSpPr>
            <p:nvPr/>
          </p:nvSpPr>
          <p:spPr bwMode="auto">
            <a:xfrm>
              <a:off x="5262563" y="5008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7" name="AutoShape 169"/>
            <p:cNvSpPr>
              <a:spLocks noChangeArrowheads="1"/>
            </p:cNvSpPr>
            <p:nvPr/>
          </p:nvSpPr>
          <p:spPr bwMode="auto">
            <a:xfrm>
              <a:off x="6024563" y="3560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8" name="AutoShape 170"/>
            <p:cNvSpPr>
              <a:spLocks noChangeArrowheads="1"/>
            </p:cNvSpPr>
            <p:nvPr/>
          </p:nvSpPr>
          <p:spPr bwMode="auto">
            <a:xfrm>
              <a:off x="5186363" y="4932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9" name="AutoShape 171"/>
            <p:cNvSpPr>
              <a:spLocks noChangeArrowheads="1"/>
            </p:cNvSpPr>
            <p:nvPr/>
          </p:nvSpPr>
          <p:spPr bwMode="auto">
            <a:xfrm>
              <a:off x="4271963" y="3636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0" name="AutoShape 172"/>
            <p:cNvSpPr>
              <a:spLocks noChangeArrowheads="1"/>
            </p:cNvSpPr>
            <p:nvPr/>
          </p:nvSpPr>
          <p:spPr bwMode="auto">
            <a:xfrm>
              <a:off x="4195763" y="3636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1" name="AutoShape 173"/>
            <p:cNvSpPr>
              <a:spLocks noChangeArrowheads="1"/>
            </p:cNvSpPr>
            <p:nvPr/>
          </p:nvSpPr>
          <p:spPr bwMode="auto">
            <a:xfrm>
              <a:off x="36623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2" name="AutoShape 174"/>
            <p:cNvSpPr>
              <a:spLocks noChangeArrowheads="1"/>
            </p:cNvSpPr>
            <p:nvPr/>
          </p:nvSpPr>
          <p:spPr bwMode="auto">
            <a:xfrm>
              <a:off x="4957763" y="2722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3" name="AutoShape 175"/>
            <p:cNvSpPr>
              <a:spLocks noChangeArrowheads="1"/>
            </p:cNvSpPr>
            <p:nvPr/>
          </p:nvSpPr>
          <p:spPr bwMode="auto">
            <a:xfrm>
              <a:off x="48053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4" name="AutoShape 176"/>
            <p:cNvSpPr>
              <a:spLocks noChangeArrowheads="1"/>
            </p:cNvSpPr>
            <p:nvPr/>
          </p:nvSpPr>
          <p:spPr bwMode="auto">
            <a:xfrm>
              <a:off x="51101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5" name="AutoShape 177"/>
            <p:cNvSpPr>
              <a:spLocks noChangeArrowheads="1"/>
            </p:cNvSpPr>
            <p:nvPr/>
          </p:nvSpPr>
          <p:spPr bwMode="auto">
            <a:xfrm>
              <a:off x="57197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6" name="AutoShape 178"/>
            <p:cNvSpPr>
              <a:spLocks noChangeArrowheads="1"/>
            </p:cNvSpPr>
            <p:nvPr/>
          </p:nvSpPr>
          <p:spPr bwMode="auto">
            <a:xfrm>
              <a:off x="58721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7" name="AutoShape 179"/>
            <p:cNvSpPr>
              <a:spLocks noChangeArrowheads="1"/>
            </p:cNvSpPr>
            <p:nvPr/>
          </p:nvSpPr>
          <p:spPr bwMode="auto">
            <a:xfrm>
              <a:off x="61007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8" name="AutoShape 180"/>
            <p:cNvSpPr>
              <a:spLocks noChangeArrowheads="1"/>
            </p:cNvSpPr>
            <p:nvPr/>
          </p:nvSpPr>
          <p:spPr bwMode="auto">
            <a:xfrm>
              <a:off x="57959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9" name="AutoShape 181"/>
            <p:cNvSpPr>
              <a:spLocks noChangeArrowheads="1"/>
            </p:cNvSpPr>
            <p:nvPr/>
          </p:nvSpPr>
          <p:spPr bwMode="auto">
            <a:xfrm>
              <a:off x="5033963" y="5008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0" name="AutoShape 182"/>
            <p:cNvSpPr>
              <a:spLocks noChangeArrowheads="1"/>
            </p:cNvSpPr>
            <p:nvPr/>
          </p:nvSpPr>
          <p:spPr bwMode="auto">
            <a:xfrm>
              <a:off x="5872163" y="3560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1" name="AutoShape 183"/>
            <p:cNvSpPr>
              <a:spLocks noChangeArrowheads="1"/>
            </p:cNvSpPr>
            <p:nvPr/>
          </p:nvSpPr>
          <p:spPr bwMode="auto">
            <a:xfrm>
              <a:off x="61007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2" name="AutoShape 184"/>
            <p:cNvSpPr>
              <a:spLocks noChangeArrowheads="1"/>
            </p:cNvSpPr>
            <p:nvPr/>
          </p:nvSpPr>
          <p:spPr bwMode="auto">
            <a:xfrm>
              <a:off x="4271963" y="3713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3" name="AutoShape 185"/>
            <p:cNvSpPr>
              <a:spLocks noChangeArrowheads="1"/>
            </p:cNvSpPr>
            <p:nvPr/>
          </p:nvSpPr>
          <p:spPr bwMode="auto">
            <a:xfrm>
              <a:off x="45005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4" name="AutoShape 186"/>
            <p:cNvSpPr>
              <a:spLocks noChangeArrowheads="1"/>
            </p:cNvSpPr>
            <p:nvPr/>
          </p:nvSpPr>
          <p:spPr bwMode="auto">
            <a:xfrm>
              <a:off x="42719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5" name="AutoShape 187"/>
            <p:cNvSpPr>
              <a:spLocks noChangeArrowheads="1"/>
            </p:cNvSpPr>
            <p:nvPr/>
          </p:nvSpPr>
          <p:spPr bwMode="auto">
            <a:xfrm>
              <a:off x="4805363" y="2646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6" name="AutoShape 188"/>
            <p:cNvSpPr>
              <a:spLocks noChangeArrowheads="1"/>
            </p:cNvSpPr>
            <p:nvPr/>
          </p:nvSpPr>
          <p:spPr bwMode="auto">
            <a:xfrm>
              <a:off x="5110163" y="2646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7" name="AutoShape 189"/>
            <p:cNvSpPr>
              <a:spLocks noChangeArrowheads="1"/>
            </p:cNvSpPr>
            <p:nvPr/>
          </p:nvSpPr>
          <p:spPr bwMode="auto">
            <a:xfrm>
              <a:off x="45005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8" name="AutoShape 190"/>
            <p:cNvSpPr>
              <a:spLocks noChangeArrowheads="1"/>
            </p:cNvSpPr>
            <p:nvPr/>
          </p:nvSpPr>
          <p:spPr bwMode="auto">
            <a:xfrm>
              <a:off x="57959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9" name="AutoShape 191"/>
            <p:cNvSpPr>
              <a:spLocks noChangeArrowheads="1"/>
            </p:cNvSpPr>
            <p:nvPr/>
          </p:nvSpPr>
          <p:spPr bwMode="auto">
            <a:xfrm>
              <a:off x="57959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0" name="AutoShape 192"/>
            <p:cNvSpPr>
              <a:spLocks noChangeArrowheads="1"/>
            </p:cNvSpPr>
            <p:nvPr/>
          </p:nvSpPr>
          <p:spPr bwMode="auto">
            <a:xfrm>
              <a:off x="59483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1" name="AutoShape 193"/>
            <p:cNvSpPr>
              <a:spLocks noChangeArrowheads="1"/>
            </p:cNvSpPr>
            <p:nvPr/>
          </p:nvSpPr>
          <p:spPr bwMode="auto">
            <a:xfrm>
              <a:off x="4881563" y="3713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2" name="AutoShape 194"/>
            <p:cNvSpPr>
              <a:spLocks noChangeArrowheads="1"/>
            </p:cNvSpPr>
            <p:nvPr/>
          </p:nvSpPr>
          <p:spPr bwMode="auto">
            <a:xfrm>
              <a:off x="4881563" y="2265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3" name="AutoShape 195"/>
            <p:cNvSpPr>
              <a:spLocks noChangeArrowheads="1"/>
            </p:cNvSpPr>
            <p:nvPr/>
          </p:nvSpPr>
          <p:spPr bwMode="auto">
            <a:xfrm>
              <a:off x="1985963" y="1655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4" name="AutoShape 196"/>
            <p:cNvSpPr>
              <a:spLocks noChangeArrowheads="1"/>
            </p:cNvSpPr>
            <p:nvPr/>
          </p:nvSpPr>
          <p:spPr bwMode="auto">
            <a:xfrm>
              <a:off x="42719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5" name="AutoShape 197"/>
            <p:cNvSpPr>
              <a:spLocks noChangeArrowheads="1"/>
            </p:cNvSpPr>
            <p:nvPr/>
          </p:nvSpPr>
          <p:spPr bwMode="auto">
            <a:xfrm>
              <a:off x="4729163" y="2417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6" name="AutoShape 198"/>
            <p:cNvSpPr>
              <a:spLocks noChangeArrowheads="1"/>
            </p:cNvSpPr>
            <p:nvPr/>
          </p:nvSpPr>
          <p:spPr bwMode="auto">
            <a:xfrm>
              <a:off x="4881563" y="2341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7" name="AutoShape 199"/>
            <p:cNvSpPr>
              <a:spLocks noChangeArrowheads="1"/>
            </p:cNvSpPr>
            <p:nvPr/>
          </p:nvSpPr>
          <p:spPr bwMode="auto">
            <a:xfrm>
              <a:off x="4881563" y="1808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8" name="AutoShape 200"/>
            <p:cNvSpPr>
              <a:spLocks noChangeArrowheads="1"/>
            </p:cNvSpPr>
            <p:nvPr/>
          </p:nvSpPr>
          <p:spPr bwMode="auto">
            <a:xfrm>
              <a:off x="5948363" y="2265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9" name="AutoShape 201"/>
            <p:cNvSpPr>
              <a:spLocks noChangeArrowheads="1"/>
            </p:cNvSpPr>
            <p:nvPr/>
          </p:nvSpPr>
          <p:spPr bwMode="auto">
            <a:xfrm>
              <a:off x="6329363" y="2646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0" name="AutoShape 202"/>
            <p:cNvSpPr>
              <a:spLocks noChangeArrowheads="1"/>
            </p:cNvSpPr>
            <p:nvPr/>
          </p:nvSpPr>
          <p:spPr bwMode="auto">
            <a:xfrm>
              <a:off x="4805363" y="3713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1" name="AutoShape 203"/>
            <p:cNvSpPr>
              <a:spLocks noChangeArrowheads="1"/>
            </p:cNvSpPr>
            <p:nvPr/>
          </p:nvSpPr>
          <p:spPr bwMode="auto">
            <a:xfrm>
              <a:off x="51863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2" name="AutoShape 204"/>
            <p:cNvSpPr>
              <a:spLocks noChangeArrowheads="1"/>
            </p:cNvSpPr>
            <p:nvPr/>
          </p:nvSpPr>
          <p:spPr bwMode="auto">
            <a:xfrm>
              <a:off x="44243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3" name="AutoShape 205"/>
            <p:cNvSpPr>
              <a:spLocks noChangeArrowheads="1"/>
            </p:cNvSpPr>
            <p:nvPr/>
          </p:nvSpPr>
          <p:spPr bwMode="auto">
            <a:xfrm>
              <a:off x="42719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4" name="AutoShape 206"/>
            <p:cNvSpPr>
              <a:spLocks noChangeArrowheads="1"/>
            </p:cNvSpPr>
            <p:nvPr/>
          </p:nvSpPr>
          <p:spPr bwMode="auto">
            <a:xfrm>
              <a:off x="41957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5" name="AutoShape 207"/>
            <p:cNvSpPr>
              <a:spLocks noChangeArrowheads="1"/>
            </p:cNvSpPr>
            <p:nvPr/>
          </p:nvSpPr>
          <p:spPr bwMode="auto">
            <a:xfrm>
              <a:off x="2671763" y="2036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6" name="AutoShape 208"/>
            <p:cNvSpPr>
              <a:spLocks noChangeArrowheads="1"/>
            </p:cNvSpPr>
            <p:nvPr/>
          </p:nvSpPr>
          <p:spPr bwMode="auto">
            <a:xfrm>
              <a:off x="4957763" y="2417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7" name="AutoShape 209"/>
            <p:cNvSpPr>
              <a:spLocks noChangeArrowheads="1"/>
            </p:cNvSpPr>
            <p:nvPr/>
          </p:nvSpPr>
          <p:spPr bwMode="auto">
            <a:xfrm>
              <a:off x="4957763" y="2341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8" name="AutoShape 210"/>
            <p:cNvSpPr>
              <a:spLocks noChangeArrowheads="1"/>
            </p:cNvSpPr>
            <p:nvPr/>
          </p:nvSpPr>
          <p:spPr bwMode="auto">
            <a:xfrm>
              <a:off x="4805363" y="1960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9" name="AutoShape 211"/>
            <p:cNvSpPr>
              <a:spLocks noChangeArrowheads="1"/>
            </p:cNvSpPr>
            <p:nvPr/>
          </p:nvSpPr>
          <p:spPr bwMode="auto">
            <a:xfrm>
              <a:off x="59483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0" name="AutoShape 212"/>
            <p:cNvSpPr>
              <a:spLocks noChangeArrowheads="1"/>
            </p:cNvSpPr>
            <p:nvPr/>
          </p:nvSpPr>
          <p:spPr bwMode="auto">
            <a:xfrm>
              <a:off x="6253163" y="2646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1" name="AutoShape 213"/>
            <p:cNvSpPr>
              <a:spLocks noChangeArrowheads="1"/>
            </p:cNvSpPr>
            <p:nvPr/>
          </p:nvSpPr>
          <p:spPr bwMode="auto">
            <a:xfrm>
              <a:off x="7853363" y="2341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2" name="AutoShape 214"/>
            <p:cNvSpPr>
              <a:spLocks noChangeArrowheads="1"/>
            </p:cNvSpPr>
            <p:nvPr/>
          </p:nvSpPr>
          <p:spPr bwMode="auto">
            <a:xfrm>
              <a:off x="8081963" y="2265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3" name="AutoShape 215"/>
            <p:cNvSpPr>
              <a:spLocks noChangeArrowheads="1"/>
            </p:cNvSpPr>
            <p:nvPr/>
          </p:nvSpPr>
          <p:spPr bwMode="auto">
            <a:xfrm>
              <a:off x="77009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4" name="AutoShape 216"/>
            <p:cNvSpPr>
              <a:spLocks noChangeArrowheads="1"/>
            </p:cNvSpPr>
            <p:nvPr/>
          </p:nvSpPr>
          <p:spPr bwMode="auto">
            <a:xfrm>
              <a:off x="4957763" y="3713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5" name="AutoShape 217"/>
            <p:cNvSpPr>
              <a:spLocks noChangeArrowheads="1"/>
            </p:cNvSpPr>
            <p:nvPr/>
          </p:nvSpPr>
          <p:spPr bwMode="auto">
            <a:xfrm>
              <a:off x="48053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6" name="AutoShape 218"/>
            <p:cNvSpPr>
              <a:spLocks noChangeArrowheads="1"/>
            </p:cNvSpPr>
            <p:nvPr/>
          </p:nvSpPr>
          <p:spPr bwMode="auto">
            <a:xfrm>
              <a:off x="47291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7" name="AutoShape 219"/>
            <p:cNvSpPr>
              <a:spLocks noChangeArrowheads="1"/>
            </p:cNvSpPr>
            <p:nvPr/>
          </p:nvSpPr>
          <p:spPr bwMode="auto">
            <a:xfrm>
              <a:off x="46529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8" name="AutoShape 220"/>
            <p:cNvSpPr>
              <a:spLocks noChangeArrowheads="1"/>
            </p:cNvSpPr>
            <p:nvPr/>
          </p:nvSpPr>
          <p:spPr bwMode="auto">
            <a:xfrm>
              <a:off x="47291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9" name="AutoShape 221"/>
            <p:cNvSpPr>
              <a:spLocks noChangeArrowheads="1"/>
            </p:cNvSpPr>
            <p:nvPr/>
          </p:nvSpPr>
          <p:spPr bwMode="auto">
            <a:xfrm>
              <a:off x="43481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0" name="AutoShape 222"/>
            <p:cNvSpPr>
              <a:spLocks noChangeArrowheads="1"/>
            </p:cNvSpPr>
            <p:nvPr/>
          </p:nvSpPr>
          <p:spPr bwMode="auto">
            <a:xfrm>
              <a:off x="7929563" y="2036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1" name="AutoShape 223"/>
            <p:cNvSpPr>
              <a:spLocks noChangeArrowheads="1"/>
            </p:cNvSpPr>
            <p:nvPr/>
          </p:nvSpPr>
          <p:spPr bwMode="auto">
            <a:xfrm>
              <a:off x="4881563" y="2341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2" name="AutoShape 224"/>
            <p:cNvSpPr>
              <a:spLocks noChangeArrowheads="1"/>
            </p:cNvSpPr>
            <p:nvPr/>
          </p:nvSpPr>
          <p:spPr bwMode="auto">
            <a:xfrm>
              <a:off x="5033963" y="2493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3" name="AutoShape 225"/>
            <p:cNvSpPr>
              <a:spLocks noChangeArrowheads="1"/>
            </p:cNvSpPr>
            <p:nvPr/>
          </p:nvSpPr>
          <p:spPr bwMode="auto">
            <a:xfrm>
              <a:off x="6329363" y="2722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4" name="AutoShape 226"/>
            <p:cNvSpPr>
              <a:spLocks noChangeArrowheads="1"/>
            </p:cNvSpPr>
            <p:nvPr/>
          </p:nvSpPr>
          <p:spPr bwMode="auto">
            <a:xfrm>
              <a:off x="60245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5" name="AutoShape 227"/>
            <p:cNvSpPr>
              <a:spLocks noChangeArrowheads="1"/>
            </p:cNvSpPr>
            <p:nvPr/>
          </p:nvSpPr>
          <p:spPr bwMode="auto">
            <a:xfrm>
              <a:off x="8005763" y="2417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6" name="AutoShape 228"/>
            <p:cNvSpPr>
              <a:spLocks noChangeArrowheads="1"/>
            </p:cNvSpPr>
            <p:nvPr/>
          </p:nvSpPr>
          <p:spPr bwMode="auto">
            <a:xfrm>
              <a:off x="8005763" y="2265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7" name="AutoShape 229"/>
            <p:cNvSpPr>
              <a:spLocks noChangeArrowheads="1"/>
            </p:cNvSpPr>
            <p:nvPr/>
          </p:nvSpPr>
          <p:spPr bwMode="auto">
            <a:xfrm>
              <a:off x="46529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8" name="AutoShape 230"/>
            <p:cNvSpPr>
              <a:spLocks noChangeArrowheads="1"/>
            </p:cNvSpPr>
            <p:nvPr/>
          </p:nvSpPr>
          <p:spPr bwMode="auto">
            <a:xfrm>
              <a:off x="4881563" y="3636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9" name="AutoShape 231"/>
            <p:cNvSpPr>
              <a:spLocks noChangeArrowheads="1"/>
            </p:cNvSpPr>
            <p:nvPr/>
          </p:nvSpPr>
          <p:spPr bwMode="auto">
            <a:xfrm>
              <a:off x="4729163" y="3636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0" name="AutoShape 232"/>
            <p:cNvSpPr>
              <a:spLocks noChangeArrowheads="1"/>
            </p:cNvSpPr>
            <p:nvPr/>
          </p:nvSpPr>
          <p:spPr bwMode="auto">
            <a:xfrm>
              <a:off x="47291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1" name="AutoShape 233"/>
            <p:cNvSpPr>
              <a:spLocks noChangeArrowheads="1"/>
            </p:cNvSpPr>
            <p:nvPr/>
          </p:nvSpPr>
          <p:spPr bwMode="auto">
            <a:xfrm>
              <a:off x="8005763" y="2189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2" name="AutoShape 234"/>
            <p:cNvSpPr>
              <a:spLocks noChangeArrowheads="1"/>
            </p:cNvSpPr>
            <p:nvPr/>
          </p:nvSpPr>
          <p:spPr bwMode="auto">
            <a:xfrm>
              <a:off x="7929563" y="2112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3" name="AutoShape 235"/>
            <p:cNvSpPr>
              <a:spLocks noChangeArrowheads="1"/>
            </p:cNvSpPr>
            <p:nvPr/>
          </p:nvSpPr>
          <p:spPr bwMode="auto">
            <a:xfrm>
              <a:off x="5414963" y="4551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4" name="AutoShape 236"/>
            <p:cNvSpPr>
              <a:spLocks noChangeArrowheads="1"/>
            </p:cNvSpPr>
            <p:nvPr/>
          </p:nvSpPr>
          <p:spPr bwMode="auto">
            <a:xfrm>
              <a:off x="54911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5" name="AutoShape 237"/>
            <p:cNvSpPr>
              <a:spLocks noChangeArrowheads="1"/>
            </p:cNvSpPr>
            <p:nvPr/>
          </p:nvSpPr>
          <p:spPr bwMode="auto">
            <a:xfrm>
              <a:off x="5491163" y="4856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6" name="AutoShape 238"/>
            <p:cNvSpPr>
              <a:spLocks noChangeArrowheads="1"/>
            </p:cNvSpPr>
            <p:nvPr/>
          </p:nvSpPr>
          <p:spPr bwMode="auto">
            <a:xfrm>
              <a:off x="7853363" y="2417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7" name="AutoShape 239"/>
            <p:cNvSpPr>
              <a:spLocks noChangeArrowheads="1"/>
            </p:cNvSpPr>
            <p:nvPr/>
          </p:nvSpPr>
          <p:spPr bwMode="auto">
            <a:xfrm>
              <a:off x="8158163" y="2341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8" name="AutoShape 240"/>
            <p:cNvSpPr>
              <a:spLocks noChangeArrowheads="1"/>
            </p:cNvSpPr>
            <p:nvPr/>
          </p:nvSpPr>
          <p:spPr bwMode="auto">
            <a:xfrm>
              <a:off x="7667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9" name="AutoShape 241"/>
            <p:cNvSpPr>
              <a:spLocks noChangeArrowheads="1"/>
            </p:cNvSpPr>
            <p:nvPr/>
          </p:nvSpPr>
          <p:spPr bwMode="auto">
            <a:xfrm>
              <a:off x="9191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0" name="AutoShape 242"/>
            <p:cNvSpPr>
              <a:spLocks noChangeArrowheads="1"/>
            </p:cNvSpPr>
            <p:nvPr/>
          </p:nvSpPr>
          <p:spPr bwMode="auto">
            <a:xfrm>
              <a:off x="76247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1" name="AutoShape 243"/>
            <p:cNvSpPr>
              <a:spLocks noChangeArrowheads="1"/>
            </p:cNvSpPr>
            <p:nvPr/>
          </p:nvSpPr>
          <p:spPr bwMode="auto">
            <a:xfrm>
              <a:off x="77009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2" name="AutoShape 244"/>
            <p:cNvSpPr>
              <a:spLocks noChangeArrowheads="1"/>
            </p:cNvSpPr>
            <p:nvPr/>
          </p:nvSpPr>
          <p:spPr bwMode="auto">
            <a:xfrm>
              <a:off x="842963" y="2646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3" name="AutoShape 245"/>
            <p:cNvSpPr>
              <a:spLocks noChangeArrowheads="1"/>
            </p:cNvSpPr>
            <p:nvPr/>
          </p:nvSpPr>
          <p:spPr bwMode="auto">
            <a:xfrm>
              <a:off x="9191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4" name="AutoShape 246"/>
            <p:cNvSpPr>
              <a:spLocks noChangeArrowheads="1"/>
            </p:cNvSpPr>
            <p:nvPr/>
          </p:nvSpPr>
          <p:spPr bwMode="auto">
            <a:xfrm>
              <a:off x="8429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5" name="AutoShape 247"/>
            <p:cNvSpPr>
              <a:spLocks noChangeArrowheads="1"/>
            </p:cNvSpPr>
            <p:nvPr/>
          </p:nvSpPr>
          <p:spPr bwMode="auto">
            <a:xfrm>
              <a:off x="919163" y="2722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6" name="AutoShape 248"/>
            <p:cNvSpPr>
              <a:spLocks noChangeArrowheads="1"/>
            </p:cNvSpPr>
            <p:nvPr/>
          </p:nvSpPr>
          <p:spPr bwMode="auto">
            <a:xfrm>
              <a:off x="1300163" y="3636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7" name="AutoShape 249"/>
            <p:cNvSpPr>
              <a:spLocks noChangeArrowheads="1"/>
            </p:cNvSpPr>
            <p:nvPr/>
          </p:nvSpPr>
          <p:spPr bwMode="auto">
            <a:xfrm>
              <a:off x="1376363" y="3713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8" name="AutoShape 250"/>
            <p:cNvSpPr>
              <a:spLocks noChangeArrowheads="1"/>
            </p:cNvSpPr>
            <p:nvPr/>
          </p:nvSpPr>
          <p:spPr bwMode="auto">
            <a:xfrm>
              <a:off x="1376363" y="3560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9" name="AutoShape 251"/>
            <p:cNvSpPr>
              <a:spLocks noChangeArrowheads="1"/>
            </p:cNvSpPr>
            <p:nvPr/>
          </p:nvSpPr>
          <p:spPr bwMode="auto">
            <a:xfrm>
              <a:off x="14525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0" name="AutoShape 252"/>
            <p:cNvSpPr>
              <a:spLocks noChangeArrowheads="1"/>
            </p:cNvSpPr>
            <p:nvPr/>
          </p:nvSpPr>
          <p:spPr bwMode="auto">
            <a:xfrm>
              <a:off x="51101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1" name="AutoShape 253"/>
            <p:cNvSpPr>
              <a:spLocks noChangeArrowheads="1"/>
            </p:cNvSpPr>
            <p:nvPr/>
          </p:nvSpPr>
          <p:spPr bwMode="auto">
            <a:xfrm>
              <a:off x="65579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2" name="AutoShape 254"/>
            <p:cNvSpPr>
              <a:spLocks noChangeArrowheads="1"/>
            </p:cNvSpPr>
            <p:nvPr/>
          </p:nvSpPr>
          <p:spPr bwMode="auto">
            <a:xfrm>
              <a:off x="7015163" y="2417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3" name="AutoShape 255"/>
            <p:cNvSpPr>
              <a:spLocks noChangeArrowheads="1"/>
            </p:cNvSpPr>
            <p:nvPr/>
          </p:nvSpPr>
          <p:spPr bwMode="auto">
            <a:xfrm>
              <a:off x="6862763" y="2493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4" name="AutoShape 256"/>
            <p:cNvSpPr>
              <a:spLocks noChangeArrowheads="1"/>
            </p:cNvSpPr>
            <p:nvPr/>
          </p:nvSpPr>
          <p:spPr bwMode="auto">
            <a:xfrm>
              <a:off x="6938963" y="2417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5" name="AutoShape 257"/>
            <p:cNvSpPr>
              <a:spLocks noChangeArrowheads="1"/>
            </p:cNvSpPr>
            <p:nvPr/>
          </p:nvSpPr>
          <p:spPr bwMode="auto">
            <a:xfrm>
              <a:off x="69389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6" name="AutoShape 258"/>
            <p:cNvSpPr>
              <a:spLocks noChangeArrowheads="1"/>
            </p:cNvSpPr>
            <p:nvPr/>
          </p:nvSpPr>
          <p:spPr bwMode="auto">
            <a:xfrm>
              <a:off x="7396163" y="2189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7" name="AutoShape 259"/>
            <p:cNvSpPr>
              <a:spLocks noChangeArrowheads="1"/>
            </p:cNvSpPr>
            <p:nvPr/>
          </p:nvSpPr>
          <p:spPr bwMode="auto">
            <a:xfrm>
              <a:off x="7624763" y="2265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8" name="AutoShape 260"/>
            <p:cNvSpPr>
              <a:spLocks noChangeArrowheads="1"/>
            </p:cNvSpPr>
            <p:nvPr/>
          </p:nvSpPr>
          <p:spPr bwMode="auto">
            <a:xfrm>
              <a:off x="7015163" y="2493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9" name="AutoShape 261"/>
            <p:cNvSpPr>
              <a:spLocks noChangeArrowheads="1"/>
            </p:cNvSpPr>
            <p:nvPr/>
          </p:nvSpPr>
          <p:spPr bwMode="auto">
            <a:xfrm>
              <a:off x="2519363" y="4551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0" name="AutoShape 262"/>
            <p:cNvSpPr>
              <a:spLocks noChangeArrowheads="1"/>
            </p:cNvSpPr>
            <p:nvPr/>
          </p:nvSpPr>
          <p:spPr bwMode="auto">
            <a:xfrm>
              <a:off x="24431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1" name="AutoShape 263"/>
            <p:cNvSpPr>
              <a:spLocks noChangeArrowheads="1"/>
            </p:cNvSpPr>
            <p:nvPr/>
          </p:nvSpPr>
          <p:spPr bwMode="auto">
            <a:xfrm>
              <a:off x="26717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2" name="AutoShape 264"/>
            <p:cNvSpPr>
              <a:spLocks noChangeArrowheads="1"/>
            </p:cNvSpPr>
            <p:nvPr/>
          </p:nvSpPr>
          <p:spPr bwMode="auto">
            <a:xfrm>
              <a:off x="7624763" y="2646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3" name="AutoShape 265"/>
            <p:cNvSpPr>
              <a:spLocks noChangeArrowheads="1"/>
            </p:cNvSpPr>
            <p:nvPr/>
          </p:nvSpPr>
          <p:spPr bwMode="auto">
            <a:xfrm>
              <a:off x="7700963" y="2722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4" name="AutoShape 276"/>
            <p:cNvSpPr>
              <a:spLocks noChangeArrowheads="1"/>
            </p:cNvSpPr>
            <p:nvPr/>
          </p:nvSpPr>
          <p:spPr bwMode="auto">
            <a:xfrm>
              <a:off x="3814763" y="1808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5" name="AutoShape 277"/>
            <p:cNvSpPr>
              <a:spLocks noChangeArrowheads="1"/>
            </p:cNvSpPr>
            <p:nvPr/>
          </p:nvSpPr>
          <p:spPr bwMode="auto">
            <a:xfrm>
              <a:off x="3738563" y="1808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6" name="AutoShape 278"/>
            <p:cNvSpPr>
              <a:spLocks noChangeArrowheads="1"/>
            </p:cNvSpPr>
            <p:nvPr/>
          </p:nvSpPr>
          <p:spPr bwMode="auto">
            <a:xfrm>
              <a:off x="68627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7" name="AutoShape 279"/>
            <p:cNvSpPr>
              <a:spLocks noChangeArrowheads="1"/>
            </p:cNvSpPr>
            <p:nvPr/>
          </p:nvSpPr>
          <p:spPr bwMode="auto">
            <a:xfrm>
              <a:off x="74723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8" name="AutoShape 280"/>
            <p:cNvSpPr>
              <a:spLocks noChangeArrowheads="1"/>
            </p:cNvSpPr>
            <p:nvPr/>
          </p:nvSpPr>
          <p:spPr bwMode="auto">
            <a:xfrm>
              <a:off x="6710363" y="3865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9" name="AutoShape 281"/>
            <p:cNvSpPr>
              <a:spLocks noChangeArrowheads="1"/>
            </p:cNvSpPr>
            <p:nvPr/>
          </p:nvSpPr>
          <p:spPr bwMode="auto">
            <a:xfrm>
              <a:off x="7472363" y="3865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0" name="AutoShape 282"/>
            <p:cNvSpPr>
              <a:spLocks noChangeArrowheads="1"/>
            </p:cNvSpPr>
            <p:nvPr/>
          </p:nvSpPr>
          <p:spPr bwMode="auto">
            <a:xfrm>
              <a:off x="73961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1" name="AutoShape 283"/>
            <p:cNvSpPr>
              <a:spLocks noChangeArrowheads="1"/>
            </p:cNvSpPr>
            <p:nvPr/>
          </p:nvSpPr>
          <p:spPr bwMode="auto">
            <a:xfrm>
              <a:off x="70913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2" name="AutoShape 284"/>
            <p:cNvSpPr>
              <a:spLocks noChangeArrowheads="1"/>
            </p:cNvSpPr>
            <p:nvPr/>
          </p:nvSpPr>
          <p:spPr bwMode="auto">
            <a:xfrm>
              <a:off x="73199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3" name="AutoShape 285"/>
            <p:cNvSpPr>
              <a:spLocks noChangeArrowheads="1"/>
            </p:cNvSpPr>
            <p:nvPr/>
          </p:nvSpPr>
          <p:spPr bwMode="auto">
            <a:xfrm>
              <a:off x="7091363" y="3865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4" name="AutoShape 286"/>
            <p:cNvSpPr>
              <a:spLocks noChangeArrowheads="1"/>
            </p:cNvSpPr>
            <p:nvPr/>
          </p:nvSpPr>
          <p:spPr bwMode="auto">
            <a:xfrm>
              <a:off x="66341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5" name="AutoShape 287"/>
            <p:cNvSpPr>
              <a:spLocks noChangeArrowheads="1"/>
            </p:cNvSpPr>
            <p:nvPr/>
          </p:nvSpPr>
          <p:spPr bwMode="auto">
            <a:xfrm>
              <a:off x="64055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6" name="AutoShape 288"/>
            <p:cNvSpPr>
              <a:spLocks noChangeArrowheads="1"/>
            </p:cNvSpPr>
            <p:nvPr/>
          </p:nvSpPr>
          <p:spPr bwMode="auto">
            <a:xfrm>
              <a:off x="64817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7" name="AutoShape 289"/>
            <p:cNvSpPr>
              <a:spLocks noChangeArrowheads="1"/>
            </p:cNvSpPr>
            <p:nvPr/>
          </p:nvSpPr>
          <p:spPr bwMode="auto">
            <a:xfrm>
              <a:off x="64055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8" name="AutoShape 290"/>
            <p:cNvSpPr>
              <a:spLocks noChangeArrowheads="1"/>
            </p:cNvSpPr>
            <p:nvPr/>
          </p:nvSpPr>
          <p:spPr bwMode="auto">
            <a:xfrm>
              <a:off x="67103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9" name="AutoShape 291"/>
            <p:cNvSpPr>
              <a:spLocks noChangeArrowheads="1"/>
            </p:cNvSpPr>
            <p:nvPr/>
          </p:nvSpPr>
          <p:spPr bwMode="auto">
            <a:xfrm>
              <a:off x="66341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0" name="AutoShape 292"/>
            <p:cNvSpPr>
              <a:spLocks noChangeArrowheads="1"/>
            </p:cNvSpPr>
            <p:nvPr/>
          </p:nvSpPr>
          <p:spPr bwMode="auto">
            <a:xfrm>
              <a:off x="62531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1" name="AutoShape 293"/>
            <p:cNvSpPr>
              <a:spLocks noChangeArrowheads="1"/>
            </p:cNvSpPr>
            <p:nvPr/>
          </p:nvSpPr>
          <p:spPr bwMode="auto">
            <a:xfrm>
              <a:off x="67103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2" name="AutoShape 294"/>
            <p:cNvSpPr>
              <a:spLocks noChangeArrowheads="1"/>
            </p:cNvSpPr>
            <p:nvPr/>
          </p:nvSpPr>
          <p:spPr bwMode="auto">
            <a:xfrm>
              <a:off x="4271963" y="1960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3" name="AutoShape 295"/>
            <p:cNvSpPr>
              <a:spLocks noChangeArrowheads="1"/>
            </p:cNvSpPr>
            <p:nvPr/>
          </p:nvSpPr>
          <p:spPr bwMode="auto">
            <a:xfrm>
              <a:off x="4271963" y="1884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4" name="AutoShape 296"/>
            <p:cNvSpPr>
              <a:spLocks noChangeArrowheads="1"/>
            </p:cNvSpPr>
            <p:nvPr/>
          </p:nvSpPr>
          <p:spPr bwMode="auto">
            <a:xfrm>
              <a:off x="4195763" y="1884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5" name="AutoShape 297"/>
            <p:cNvSpPr>
              <a:spLocks noChangeArrowheads="1"/>
            </p:cNvSpPr>
            <p:nvPr/>
          </p:nvSpPr>
          <p:spPr bwMode="auto">
            <a:xfrm>
              <a:off x="461963" y="1884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6" name="AutoShape 298"/>
            <p:cNvSpPr>
              <a:spLocks noChangeArrowheads="1"/>
            </p:cNvSpPr>
            <p:nvPr/>
          </p:nvSpPr>
          <p:spPr bwMode="auto">
            <a:xfrm>
              <a:off x="461963" y="1731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7" name="AutoShape 299"/>
            <p:cNvSpPr>
              <a:spLocks noChangeArrowheads="1"/>
            </p:cNvSpPr>
            <p:nvPr/>
          </p:nvSpPr>
          <p:spPr bwMode="auto">
            <a:xfrm>
              <a:off x="538163" y="1808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8" name="AutoShape 300"/>
            <p:cNvSpPr>
              <a:spLocks noChangeArrowheads="1"/>
            </p:cNvSpPr>
            <p:nvPr/>
          </p:nvSpPr>
          <p:spPr bwMode="auto">
            <a:xfrm>
              <a:off x="766763" y="1960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9" name="AutoShape 301"/>
            <p:cNvSpPr>
              <a:spLocks noChangeArrowheads="1"/>
            </p:cNvSpPr>
            <p:nvPr/>
          </p:nvSpPr>
          <p:spPr bwMode="auto">
            <a:xfrm>
              <a:off x="614363" y="1731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0" name="AutoShape 302"/>
            <p:cNvSpPr>
              <a:spLocks noChangeArrowheads="1"/>
            </p:cNvSpPr>
            <p:nvPr/>
          </p:nvSpPr>
          <p:spPr bwMode="auto">
            <a:xfrm>
              <a:off x="45005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1" name="AutoShape 303"/>
            <p:cNvSpPr>
              <a:spLocks noChangeArrowheads="1"/>
            </p:cNvSpPr>
            <p:nvPr/>
          </p:nvSpPr>
          <p:spPr bwMode="auto">
            <a:xfrm>
              <a:off x="41195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2" name="AutoShape 304"/>
            <p:cNvSpPr>
              <a:spLocks noChangeArrowheads="1"/>
            </p:cNvSpPr>
            <p:nvPr/>
          </p:nvSpPr>
          <p:spPr bwMode="auto">
            <a:xfrm>
              <a:off x="61769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3" name="AutoShape 305"/>
            <p:cNvSpPr>
              <a:spLocks noChangeArrowheads="1"/>
            </p:cNvSpPr>
            <p:nvPr/>
          </p:nvSpPr>
          <p:spPr bwMode="auto">
            <a:xfrm>
              <a:off x="62531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4" name="AutoShape 306"/>
            <p:cNvSpPr>
              <a:spLocks noChangeArrowheads="1"/>
            </p:cNvSpPr>
            <p:nvPr/>
          </p:nvSpPr>
          <p:spPr bwMode="auto">
            <a:xfrm>
              <a:off x="64817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5" name="AutoShape 307"/>
            <p:cNvSpPr>
              <a:spLocks noChangeArrowheads="1"/>
            </p:cNvSpPr>
            <p:nvPr/>
          </p:nvSpPr>
          <p:spPr bwMode="auto">
            <a:xfrm>
              <a:off x="67103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6" name="AutoShape 308"/>
            <p:cNvSpPr>
              <a:spLocks noChangeArrowheads="1"/>
            </p:cNvSpPr>
            <p:nvPr/>
          </p:nvSpPr>
          <p:spPr bwMode="auto">
            <a:xfrm>
              <a:off x="67865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7" name="AutoShape 309"/>
            <p:cNvSpPr>
              <a:spLocks noChangeArrowheads="1"/>
            </p:cNvSpPr>
            <p:nvPr/>
          </p:nvSpPr>
          <p:spPr bwMode="auto">
            <a:xfrm>
              <a:off x="71675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8" name="AutoShape 310"/>
            <p:cNvSpPr>
              <a:spLocks noChangeArrowheads="1"/>
            </p:cNvSpPr>
            <p:nvPr/>
          </p:nvSpPr>
          <p:spPr bwMode="auto">
            <a:xfrm>
              <a:off x="72437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9" name="AutoShape 311"/>
            <p:cNvSpPr>
              <a:spLocks noChangeArrowheads="1"/>
            </p:cNvSpPr>
            <p:nvPr/>
          </p:nvSpPr>
          <p:spPr bwMode="auto">
            <a:xfrm>
              <a:off x="7548563" y="2722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0" name="AutoShape 312"/>
            <p:cNvSpPr>
              <a:spLocks noChangeArrowheads="1"/>
            </p:cNvSpPr>
            <p:nvPr/>
          </p:nvSpPr>
          <p:spPr bwMode="auto">
            <a:xfrm>
              <a:off x="74723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1" name="AutoShape 313"/>
            <p:cNvSpPr>
              <a:spLocks noChangeArrowheads="1"/>
            </p:cNvSpPr>
            <p:nvPr/>
          </p:nvSpPr>
          <p:spPr bwMode="auto">
            <a:xfrm>
              <a:off x="75485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2" name="AutoShape 314"/>
            <p:cNvSpPr>
              <a:spLocks noChangeArrowheads="1"/>
            </p:cNvSpPr>
            <p:nvPr/>
          </p:nvSpPr>
          <p:spPr bwMode="auto">
            <a:xfrm>
              <a:off x="690563" y="1731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3" name="AutoShape 315"/>
            <p:cNvSpPr>
              <a:spLocks noChangeArrowheads="1"/>
            </p:cNvSpPr>
            <p:nvPr/>
          </p:nvSpPr>
          <p:spPr bwMode="auto">
            <a:xfrm>
              <a:off x="309563" y="2189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4" name="AutoShape 316"/>
            <p:cNvSpPr>
              <a:spLocks noChangeArrowheads="1"/>
            </p:cNvSpPr>
            <p:nvPr/>
          </p:nvSpPr>
          <p:spPr bwMode="auto">
            <a:xfrm>
              <a:off x="385763" y="2189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5" name="AutoShape 317"/>
            <p:cNvSpPr>
              <a:spLocks noChangeArrowheads="1"/>
            </p:cNvSpPr>
            <p:nvPr/>
          </p:nvSpPr>
          <p:spPr bwMode="auto">
            <a:xfrm>
              <a:off x="614363" y="157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6" name="AutoShape 318"/>
            <p:cNvSpPr>
              <a:spLocks noChangeArrowheads="1"/>
            </p:cNvSpPr>
            <p:nvPr/>
          </p:nvSpPr>
          <p:spPr bwMode="auto">
            <a:xfrm>
              <a:off x="690563" y="1884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7" name="AutoShape 319"/>
            <p:cNvSpPr>
              <a:spLocks noChangeArrowheads="1"/>
            </p:cNvSpPr>
            <p:nvPr/>
          </p:nvSpPr>
          <p:spPr bwMode="auto">
            <a:xfrm>
              <a:off x="71675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8" name="AutoShape 320"/>
            <p:cNvSpPr>
              <a:spLocks noChangeArrowheads="1"/>
            </p:cNvSpPr>
            <p:nvPr/>
          </p:nvSpPr>
          <p:spPr bwMode="auto">
            <a:xfrm>
              <a:off x="69389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9" name="AutoShape 321"/>
            <p:cNvSpPr>
              <a:spLocks noChangeArrowheads="1"/>
            </p:cNvSpPr>
            <p:nvPr/>
          </p:nvSpPr>
          <p:spPr bwMode="auto">
            <a:xfrm>
              <a:off x="67103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0" name="AutoShape 322"/>
            <p:cNvSpPr>
              <a:spLocks noChangeArrowheads="1"/>
            </p:cNvSpPr>
            <p:nvPr/>
          </p:nvSpPr>
          <p:spPr bwMode="auto">
            <a:xfrm>
              <a:off x="8081963" y="2417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1" name="AutoShape 323"/>
            <p:cNvSpPr>
              <a:spLocks noChangeArrowheads="1"/>
            </p:cNvSpPr>
            <p:nvPr/>
          </p:nvSpPr>
          <p:spPr bwMode="auto">
            <a:xfrm>
              <a:off x="73961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2" name="AutoShape 324"/>
            <p:cNvSpPr>
              <a:spLocks noChangeArrowheads="1"/>
            </p:cNvSpPr>
            <p:nvPr/>
          </p:nvSpPr>
          <p:spPr bwMode="auto">
            <a:xfrm>
              <a:off x="7396163" y="2646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3" name="AutoShape 325"/>
            <p:cNvSpPr>
              <a:spLocks noChangeArrowheads="1"/>
            </p:cNvSpPr>
            <p:nvPr/>
          </p:nvSpPr>
          <p:spPr bwMode="auto">
            <a:xfrm>
              <a:off x="70913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4" name="AutoShape 326"/>
            <p:cNvSpPr>
              <a:spLocks noChangeArrowheads="1"/>
            </p:cNvSpPr>
            <p:nvPr/>
          </p:nvSpPr>
          <p:spPr bwMode="auto">
            <a:xfrm>
              <a:off x="73199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5" name="AutoShape 327"/>
            <p:cNvSpPr>
              <a:spLocks noChangeArrowheads="1"/>
            </p:cNvSpPr>
            <p:nvPr/>
          </p:nvSpPr>
          <p:spPr bwMode="auto">
            <a:xfrm>
              <a:off x="68627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6" name="AutoShape 328"/>
            <p:cNvSpPr>
              <a:spLocks noChangeArrowheads="1"/>
            </p:cNvSpPr>
            <p:nvPr/>
          </p:nvSpPr>
          <p:spPr bwMode="auto">
            <a:xfrm>
              <a:off x="54911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7" name="AutoShape 329"/>
            <p:cNvSpPr>
              <a:spLocks noChangeArrowheads="1"/>
            </p:cNvSpPr>
            <p:nvPr/>
          </p:nvSpPr>
          <p:spPr bwMode="auto">
            <a:xfrm>
              <a:off x="6253163" y="3865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8" name="AutoShape 330"/>
            <p:cNvSpPr>
              <a:spLocks noChangeArrowheads="1"/>
            </p:cNvSpPr>
            <p:nvPr/>
          </p:nvSpPr>
          <p:spPr bwMode="auto">
            <a:xfrm>
              <a:off x="6405563" y="3865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9" name="AutoShape 331"/>
            <p:cNvSpPr>
              <a:spLocks noChangeArrowheads="1"/>
            </p:cNvSpPr>
            <p:nvPr/>
          </p:nvSpPr>
          <p:spPr bwMode="auto">
            <a:xfrm>
              <a:off x="6329363" y="3865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0" name="AutoShape 332"/>
            <p:cNvSpPr>
              <a:spLocks noChangeArrowheads="1"/>
            </p:cNvSpPr>
            <p:nvPr/>
          </p:nvSpPr>
          <p:spPr bwMode="auto">
            <a:xfrm>
              <a:off x="64817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1" name="AutoShape 333"/>
            <p:cNvSpPr>
              <a:spLocks noChangeArrowheads="1"/>
            </p:cNvSpPr>
            <p:nvPr/>
          </p:nvSpPr>
          <p:spPr bwMode="auto">
            <a:xfrm>
              <a:off x="57197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2" name="AutoShape 334"/>
            <p:cNvSpPr>
              <a:spLocks noChangeArrowheads="1"/>
            </p:cNvSpPr>
            <p:nvPr/>
          </p:nvSpPr>
          <p:spPr bwMode="auto">
            <a:xfrm>
              <a:off x="41957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3" name="AutoShape 335"/>
            <p:cNvSpPr>
              <a:spLocks noChangeArrowheads="1"/>
            </p:cNvSpPr>
            <p:nvPr/>
          </p:nvSpPr>
          <p:spPr bwMode="auto">
            <a:xfrm>
              <a:off x="42719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4" name="AutoShape 336"/>
            <p:cNvSpPr>
              <a:spLocks noChangeArrowheads="1"/>
            </p:cNvSpPr>
            <p:nvPr/>
          </p:nvSpPr>
          <p:spPr bwMode="auto">
            <a:xfrm>
              <a:off x="3357563" y="2341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5" name="AutoShape 337"/>
            <p:cNvSpPr>
              <a:spLocks noChangeArrowheads="1"/>
            </p:cNvSpPr>
            <p:nvPr/>
          </p:nvSpPr>
          <p:spPr bwMode="auto">
            <a:xfrm>
              <a:off x="3433763" y="2341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6" name="AutoShape 338"/>
            <p:cNvSpPr>
              <a:spLocks noChangeArrowheads="1"/>
            </p:cNvSpPr>
            <p:nvPr/>
          </p:nvSpPr>
          <p:spPr bwMode="auto">
            <a:xfrm>
              <a:off x="68627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7" name="AutoShape 339"/>
            <p:cNvSpPr>
              <a:spLocks noChangeArrowheads="1"/>
            </p:cNvSpPr>
            <p:nvPr/>
          </p:nvSpPr>
          <p:spPr bwMode="auto">
            <a:xfrm>
              <a:off x="70913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8" name="AutoShape 340"/>
            <p:cNvSpPr>
              <a:spLocks noChangeArrowheads="1"/>
            </p:cNvSpPr>
            <p:nvPr/>
          </p:nvSpPr>
          <p:spPr bwMode="auto">
            <a:xfrm>
              <a:off x="4576763" y="523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9" name="AutoShape 341"/>
            <p:cNvSpPr>
              <a:spLocks noChangeArrowheads="1"/>
            </p:cNvSpPr>
            <p:nvPr/>
          </p:nvSpPr>
          <p:spPr bwMode="auto">
            <a:xfrm>
              <a:off x="4424363" y="523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0" name="AutoShape 342"/>
            <p:cNvSpPr>
              <a:spLocks noChangeArrowheads="1"/>
            </p:cNvSpPr>
            <p:nvPr/>
          </p:nvSpPr>
          <p:spPr bwMode="auto">
            <a:xfrm>
              <a:off x="4500563" y="5313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1" name="AutoShape 343"/>
            <p:cNvSpPr>
              <a:spLocks noChangeArrowheads="1"/>
            </p:cNvSpPr>
            <p:nvPr/>
          </p:nvSpPr>
          <p:spPr bwMode="auto">
            <a:xfrm>
              <a:off x="4348163" y="4551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2" name="AutoShape 344"/>
            <p:cNvSpPr>
              <a:spLocks noChangeArrowheads="1"/>
            </p:cNvSpPr>
            <p:nvPr/>
          </p:nvSpPr>
          <p:spPr bwMode="auto">
            <a:xfrm>
              <a:off x="34337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3" name="AutoShape 345"/>
            <p:cNvSpPr>
              <a:spLocks noChangeArrowheads="1"/>
            </p:cNvSpPr>
            <p:nvPr/>
          </p:nvSpPr>
          <p:spPr bwMode="auto">
            <a:xfrm>
              <a:off x="4424363" y="4551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4" name="AutoShape 346"/>
            <p:cNvSpPr>
              <a:spLocks noChangeArrowheads="1"/>
            </p:cNvSpPr>
            <p:nvPr/>
          </p:nvSpPr>
          <p:spPr bwMode="auto">
            <a:xfrm>
              <a:off x="4805363" y="508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5" name="AutoShape 347"/>
            <p:cNvSpPr>
              <a:spLocks noChangeArrowheads="1"/>
            </p:cNvSpPr>
            <p:nvPr/>
          </p:nvSpPr>
          <p:spPr bwMode="auto">
            <a:xfrm>
              <a:off x="4424363" y="5008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6" name="AutoShape 348"/>
            <p:cNvSpPr>
              <a:spLocks noChangeArrowheads="1"/>
            </p:cNvSpPr>
            <p:nvPr/>
          </p:nvSpPr>
          <p:spPr bwMode="auto">
            <a:xfrm>
              <a:off x="57197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7" name="AutoShape 349"/>
            <p:cNvSpPr>
              <a:spLocks noChangeArrowheads="1"/>
            </p:cNvSpPr>
            <p:nvPr/>
          </p:nvSpPr>
          <p:spPr bwMode="auto">
            <a:xfrm>
              <a:off x="4271963" y="4627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8" name="AutoShape 350"/>
            <p:cNvSpPr>
              <a:spLocks noChangeArrowheads="1"/>
            </p:cNvSpPr>
            <p:nvPr/>
          </p:nvSpPr>
          <p:spPr bwMode="auto">
            <a:xfrm>
              <a:off x="4500563" y="523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9" name="AutoShape 351"/>
            <p:cNvSpPr>
              <a:spLocks noChangeArrowheads="1"/>
            </p:cNvSpPr>
            <p:nvPr/>
          </p:nvSpPr>
          <p:spPr bwMode="auto">
            <a:xfrm>
              <a:off x="4424363" y="5313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0" name="AutoShape 352"/>
            <p:cNvSpPr>
              <a:spLocks noChangeArrowheads="1"/>
            </p:cNvSpPr>
            <p:nvPr/>
          </p:nvSpPr>
          <p:spPr bwMode="auto">
            <a:xfrm>
              <a:off x="4424363" y="4627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1" name="AutoShape 353"/>
            <p:cNvSpPr>
              <a:spLocks noChangeArrowheads="1"/>
            </p:cNvSpPr>
            <p:nvPr/>
          </p:nvSpPr>
          <p:spPr bwMode="auto">
            <a:xfrm>
              <a:off x="4119563" y="4627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2" name="AutoShape 354"/>
            <p:cNvSpPr>
              <a:spLocks noChangeArrowheads="1"/>
            </p:cNvSpPr>
            <p:nvPr/>
          </p:nvSpPr>
          <p:spPr bwMode="auto">
            <a:xfrm>
              <a:off x="4500563" y="4551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3" name="AutoShape 355"/>
            <p:cNvSpPr>
              <a:spLocks noChangeArrowheads="1"/>
            </p:cNvSpPr>
            <p:nvPr/>
          </p:nvSpPr>
          <p:spPr bwMode="auto">
            <a:xfrm>
              <a:off x="4348163" y="538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4" name="AutoShape 356"/>
            <p:cNvSpPr>
              <a:spLocks noChangeArrowheads="1"/>
            </p:cNvSpPr>
            <p:nvPr/>
          </p:nvSpPr>
          <p:spPr bwMode="auto">
            <a:xfrm>
              <a:off x="4652963" y="508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5" name="AutoShape 357"/>
            <p:cNvSpPr>
              <a:spLocks noChangeArrowheads="1"/>
            </p:cNvSpPr>
            <p:nvPr/>
          </p:nvSpPr>
          <p:spPr bwMode="auto">
            <a:xfrm>
              <a:off x="57959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6" name="AutoShape 358"/>
            <p:cNvSpPr>
              <a:spLocks noChangeArrowheads="1"/>
            </p:cNvSpPr>
            <p:nvPr/>
          </p:nvSpPr>
          <p:spPr bwMode="auto">
            <a:xfrm>
              <a:off x="3814763" y="4475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7" name="AutoShape 359"/>
            <p:cNvSpPr>
              <a:spLocks noChangeArrowheads="1"/>
            </p:cNvSpPr>
            <p:nvPr/>
          </p:nvSpPr>
          <p:spPr bwMode="auto">
            <a:xfrm>
              <a:off x="4271963" y="5160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8" name="AutoShape 360"/>
            <p:cNvSpPr>
              <a:spLocks noChangeArrowheads="1"/>
            </p:cNvSpPr>
            <p:nvPr/>
          </p:nvSpPr>
          <p:spPr bwMode="auto">
            <a:xfrm>
              <a:off x="4271963" y="508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9" name="AutoShape 361"/>
            <p:cNvSpPr>
              <a:spLocks noChangeArrowheads="1"/>
            </p:cNvSpPr>
            <p:nvPr/>
          </p:nvSpPr>
          <p:spPr bwMode="auto">
            <a:xfrm>
              <a:off x="4652963" y="4856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0" name="AutoShape 362"/>
            <p:cNvSpPr>
              <a:spLocks noChangeArrowheads="1"/>
            </p:cNvSpPr>
            <p:nvPr/>
          </p:nvSpPr>
          <p:spPr bwMode="auto">
            <a:xfrm>
              <a:off x="33575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1" name="AutoShape 363"/>
            <p:cNvSpPr>
              <a:spLocks noChangeArrowheads="1"/>
            </p:cNvSpPr>
            <p:nvPr/>
          </p:nvSpPr>
          <p:spPr bwMode="auto">
            <a:xfrm>
              <a:off x="34337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2" name="AutoShape 364"/>
            <p:cNvSpPr>
              <a:spLocks noChangeArrowheads="1"/>
            </p:cNvSpPr>
            <p:nvPr/>
          </p:nvSpPr>
          <p:spPr bwMode="auto">
            <a:xfrm>
              <a:off x="4652963" y="508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3" name="AutoShape 365"/>
            <p:cNvSpPr>
              <a:spLocks noChangeArrowheads="1"/>
            </p:cNvSpPr>
            <p:nvPr/>
          </p:nvSpPr>
          <p:spPr bwMode="auto">
            <a:xfrm>
              <a:off x="4652963" y="523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4" name="AutoShape 366"/>
            <p:cNvSpPr>
              <a:spLocks noChangeArrowheads="1"/>
            </p:cNvSpPr>
            <p:nvPr/>
          </p:nvSpPr>
          <p:spPr bwMode="auto">
            <a:xfrm>
              <a:off x="4348163" y="4475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5" name="AutoShape 367"/>
            <p:cNvSpPr>
              <a:spLocks noChangeArrowheads="1"/>
            </p:cNvSpPr>
            <p:nvPr/>
          </p:nvSpPr>
          <p:spPr bwMode="auto">
            <a:xfrm>
              <a:off x="4195763" y="5465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6" name="AutoShape 368"/>
            <p:cNvSpPr>
              <a:spLocks noChangeArrowheads="1"/>
            </p:cNvSpPr>
            <p:nvPr/>
          </p:nvSpPr>
          <p:spPr bwMode="auto">
            <a:xfrm>
              <a:off x="4043363" y="5160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7" name="AutoShape 369"/>
            <p:cNvSpPr>
              <a:spLocks noChangeArrowheads="1"/>
            </p:cNvSpPr>
            <p:nvPr/>
          </p:nvSpPr>
          <p:spPr bwMode="auto">
            <a:xfrm>
              <a:off x="4652963" y="4551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8" name="AutoShape 370"/>
            <p:cNvSpPr>
              <a:spLocks noChangeArrowheads="1"/>
            </p:cNvSpPr>
            <p:nvPr/>
          </p:nvSpPr>
          <p:spPr bwMode="auto">
            <a:xfrm>
              <a:off x="4576763" y="508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9" name="AutoShape 371"/>
            <p:cNvSpPr>
              <a:spLocks noChangeArrowheads="1"/>
            </p:cNvSpPr>
            <p:nvPr/>
          </p:nvSpPr>
          <p:spPr bwMode="auto">
            <a:xfrm>
              <a:off x="4119563" y="5313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0" name="AutoShape 372"/>
            <p:cNvSpPr>
              <a:spLocks noChangeArrowheads="1"/>
            </p:cNvSpPr>
            <p:nvPr/>
          </p:nvSpPr>
          <p:spPr bwMode="auto">
            <a:xfrm>
              <a:off x="4348163" y="4932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1" name="AutoShape 373"/>
            <p:cNvSpPr>
              <a:spLocks noChangeArrowheads="1"/>
            </p:cNvSpPr>
            <p:nvPr/>
          </p:nvSpPr>
          <p:spPr bwMode="auto">
            <a:xfrm>
              <a:off x="4576763" y="4703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2" name="AutoShape 374"/>
            <p:cNvSpPr>
              <a:spLocks noChangeArrowheads="1"/>
            </p:cNvSpPr>
            <p:nvPr/>
          </p:nvSpPr>
          <p:spPr bwMode="auto">
            <a:xfrm>
              <a:off x="3357563" y="4779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3" name="AutoShape 375"/>
            <p:cNvSpPr>
              <a:spLocks noChangeArrowheads="1"/>
            </p:cNvSpPr>
            <p:nvPr/>
          </p:nvSpPr>
          <p:spPr bwMode="auto">
            <a:xfrm>
              <a:off x="73961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4" name="AutoShape 376"/>
            <p:cNvSpPr>
              <a:spLocks noChangeArrowheads="1"/>
            </p:cNvSpPr>
            <p:nvPr/>
          </p:nvSpPr>
          <p:spPr bwMode="auto">
            <a:xfrm>
              <a:off x="7548563" y="3560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5" name="AutoShape 377"/>
            <p:cNvSpPr>
              <a:spLocks noChangeArrowheads="1"/>
            </p:cNvSpPr>
            <p:nvPr/>
          </p:nvSpPr>
          <p:spPr bwMode="auto">
            <a:xfrm>
              <a:off x="72437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6" name="AutoShape 378"/>
            <p:cNvSpPr>
              <a:spLocks noChangeArrowheads="1"/>
            </p:cNvSpPr>
            <p:nvPr/>
          </p:nvSpPr>
          <p:spPr bwMode="auto">
            <a:xfrm>
              <a:off x="72437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7" name="AutoShape 379"/>
            <p:cNvSpPr>
              <a:spLocks noChangeArrowheads="1"/>
            </p:cNvSpPr>
            <p:nvPr/>
          </p:nvSpPr>
          <p:spPr bwMode="auto">
            <a:xfrm>
              <a:off x="21383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8" name="AutoShape 380"/>
            <p:cNvSpPr>
              <a:spLocks noChangeArrowheads="1"/>
            </p:cNvSpPr>
            <p:nvPr/>
          </p:nvSpPr>
          <p:spPr bwMode="auto">
            <a:xfrm>
              <a:off x="19859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9" name="AutoShape 381"/>
            <p:cNvSpPr>
              <a:spLocks noChangeArrowheads="1"/>
            </p:cNvSpPr>
            <p:nvPr/>
          </p:nvSpPr>
          <p:spPr bwMode="auto">
            <a:xfrm>
              <a:off x="16811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0" name="AutoShape 382"/>
            <p:cNvSpPr>
              <a:spLocks noChangeArrowheads="1"/>
            </p:cNvSpPr>
            <p:nvPr/>
          </p:nvSpPr>
          <p:spPr bwMode="auto">
            <a:xfrm>
              <a:off x="20621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1" name="AutoShape 383"/>
            <p:cNvSpPr>
              <a:spLocks noChangeArrowheads="1"/>
            </p:cNvSpPr>
            <p:nvPr/>
          </p:nvSpPr>
          <p:spPr bwMode="auto">
            <a:xfrm>
              <a:off x="2062163" y="2722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2" name="AutoShape 384"/>
            <p:cNvSpPr>
              <a:spLocks noChangeArrowheads="1"/>
            </p:cNvSpPr>
            <p:nvPr/>
          </p:nvSpPr>
          <p:spPr bwMode="auto">
            <a:xfrm>
              <a:off x="5567363" y="2341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3" name="AutoShape 385"/>
            <p:cNvSpPr>
              <a:spLocks noChangeArrowheads="1"/>
            </p:cNvSpPr>
            <p:nvPr/>
          </p:nvSpPr>
          <p:spPr bwMode="auto">
            <a:xfrm>
              <a:off x="67103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4" name="AutoShape 386"/>
            <p:cNvSpPr>
              <a:spLocks noChangeArrowheads="1"/>
            </p:cNvSpPr>
            <p:nvPr/>
          </p:nvSpPr>
          <p:spPr bwMode="auto">
            <a:xfrm>
              <a:off x="69389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5" name="AutoShape 387"/>
            <p:cNvSpPr>
              <a:spLocks noChangeArrowheads="1"/>
            </p:cNvSpPr>
            <p:nvPr/>
          </p:nvSpPr>
          <p:spPr bwMode="auto">
            <a:xfrm>
              <a:off x="71675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6" name="AutoShape 388"/>
            <p:cNvSpPr>
              <a:spLocks noChangeArrowheads="1"/>
            </p:cNvSpPr>
            <p:nvPr/>
          </p:nvSpPr>
          <p:spPr bwMode="auto">
            <a:xfrm>
              <a:off x="71675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7" name="AutoShape 389"/>
            <p:cNvSpPr>
              <a:spLocks noChangeArrowheads="1"/>
            </p:cNvSpPr>
            <p:nvPr/>
          </p:nvSpPr>
          <p:spPr bwMode="auto">
            <a:xfrm>
              <a:off x="74723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8" name="AutoShape 390"/>
            <p:cNvSpPr>
              <a:spLocks noChangeArrowheads="1"/>
            </p:cNvSpPr>
            <p:nvPr/>
          </p:nvSpPr>
          <p:spPr bwMode="auto">
            <a:xfrm>
              <a:off x="73961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9" name="AutoShape 391"/>
            <p:cNvSpPr>
              <a:spLocks noChangeArrowheads="1"/>
            </p:cNvSpPr>
            <p:nvPr/>
          </p:nvSpPr>
          <p:spPr bwMode="auto">
            <a:xfrm>
              <a:off x="73199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0" name="AutoShape 392"/>
            <p:cNvSpPr>
              <a:spLocks noChangeArrowheads="1"/>
            </p:cNvSpPr>
            <p:nvPr/>
          </p:nvSpPr>
          <p:spPr bwMode="auto">
            <a:xfrm>
              <a:off x="74723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1" name="AutoShape 393"/>
            <p:cNvSpPr>
              <a:spLocks noChangeArrowheads="1"/>
            </p:cNvSpPr>
            <p:nvPr/>
          </p:nvSpPr>
          <p:spPr bwMode="auto">
            <a:xfrm>
              <a:off x="31289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2" name="AutoShape 394"/>
            <p:cNvSpPr>
              <a:spLocks noChangeArrowheads="1"/>
            </p:cNvSpPr>
            <p:nvPr/>
          </p:nvSpPr>
          <p:spPr bwMode="auto">
            <a:xfrm>
              <a:off x="29003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3" name="AutoShape 395"/>
            <p:cNvSpPr>
              <a:spLocks noChangeArrowheads="1"/>
            </p:cNvSpPr>
            <p:nvPr/>
          </p:nvSpPr>
          <p:spPr bwMode="auto">
            <a:xfrm>
              <a:off x="766763" y="127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4" name="AutoShape 396"/>
            <p:cNvSpPr>
              <a:spLocks noChangeArrowheads="1"/>
            </p:cNvSpPr>
            <p:nvPr/>
          </p:nvSpPr>
          <p:spPr bwMode="auto">
            <a:xfrm>
              <a:off x="1528763" y="127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5" name="AutoShape 397"/>
            <p:cNvSpPr>
              <a:spLocks noChangeArrowheads="1"/>
            </p:cNvSpPr>
            <p:nvPr/>
          </p:nvSpPr>
          <p:spPr bwMode="auto">
            <a:xfrm>
              <a:off x="842963" y="142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6" name="AutoShape 398"/>
            <p:cNvSpPr>
              <a:spLocks noChangeArrowheads="1"/>
            </p:cNvSpPr>
            <p:nvPr/>
          </p:nvSpPr>
          <p:spPr bwMode="auto">
            <a:xfrm>
              <a:off x="690563" y="1503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7" name="AutoShape 399"/>
            <p:cNvSpPr>
              <a:spLocks noChangeArrowheads="1"/>
            </p:cNvSpPr>
            <p:nvPr/>
          </p:nvSpPr>
          <p:spPr bwMode="auto">
            <a:xfrm>
              <a:off x="842963" y="127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8" name="AutoShape 400"/>
            <p:cNvSpPr>
              <a:spLocks noChangeArrowheads="1"/>
            </p:cNvSpPr>
            <p:nvPr/>
          </p:nvSpPr>
          <p:spPr bwMode="auto">
            <a:xfrm>
              <a:off x="766763" y="1198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9" name="AutoShape 401"/>
            <p:cNvSpPr>
              <a:spLocks noChangeArrowheads="1"/>
            </p:cNvSpPr>
            <p:nvPr/>
          </p:nvSpPr>
          <p:spPr bwMode="auto">
            <a:xfrm>
              <a:off x="690563" y="1122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0" name="AutoShape 402"/>
            <p:cNvSpPr>
              <a:spLocks noChangeArrowheads="1"/>
            </p:cNvSpPr>
            <p:nvPr/>
          </p:nvSpPr>
          <p:spPr bwMode="auto">
            <a:xfrm>
              <a:off x="54911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1" name="AutoShape 403"/>
            <p:cNvSpPr>
              <a:spLocks noChangeArrowheads="1"/>
            </p:cNvSpPr>
            <p:nvPr/>
          </p:nvSpPr>
          <p:spPr bwMode="auto">
            <a:xfrm>
              <a:off x="5567363" y="2646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2" name="AutoShape 404"/>
            <p:cNvSpPr>
              <a:spLocks noChangeArrowheads="1"/>
            </p:cNvSpPr>
            <p:nvPr/>
          </p:nvSpPr>
          <p:spPr bwMode="auto">
            <a:xfrm>
              <a:off x="55673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3" name="AutoShape 405"/>
            <p:cNvSpPr>
              <a:spLocks noChangeArrowheads="1"/>
            </p:cNvSpPr>
            <p:nvPr/>
          </p:nvSpPr>
          <p:spPr bwMode="auto">
            <a:xfrm>
              <a:off x="5186363" y="2265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4" name="AutoShape 406"/>
            <p:cNvSpPr>
              <a:spLocks noChangeArrowheads="1"/>
            </p:cNvSpPr>
            <p:nvPr/>
          </p:nvSpPr>
          <p:spPr bwMode="auto">
            <a:xfrm>
              <a:off x="53387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5" name="AutoShape 409"/>
            <p:cNvSpPr>
              <a:spLocks noChangeArrowheads="1"/>
            </p:cNvSpPr>
            <p:nvPr/>
          </p:nvSpPr>
          <p:spPr bwMode="auto">
            <a:xfrm>
              <a:off x="614363" y="1655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6" name="AutoShape 410"/>
            <p:cNvSpPr>
              <a:spLocks noChangeArrowheads="1"/>
            </p:cNvSpPr>
            <p:nvPr/>
          </p:nvSpPr>
          <p:spPr bwMode="auto">
            <a:xfrm>
              <a:off x="1452563" y="142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7" name="AutoShape 411"/>
            <p:cNvSpPr>
              <a:spLocks noChangeArrowheads="1"/>
            </p:cNvSpPr>
            <p:nvPr/>
          </p:nvSpPr>
          <p:spPr bwMode="auto">
            <a:xfrm>
              <a:off x="1300163" y="157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8" name="AutoShape 412"/>
            <p:cNvSpPr>
              <a:spLocks noChangeArrowheads="1"/>
            </p:cNvSpPr>
            <p:nvPr/>
          </p:nvSpPr>
          <p:spPr bwMode="auto">
            <a:xfrm>
              <a:off x="690563" y="127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9" name="AutoShape 413"/>
            <p:cNvSpPr>
              <a:spLocks noChangeArrowheads="1"/>
            </p:cNvSpPr>
            <p:nvPr/>
          </p:nvSpPr>
          <p:spPr bwMode="auto">
            <a:xfrm>
              <a:off x="614363" y="1503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0" name="AutoShape 414"/>
            <p:cNvSpPr>
              <a:spLocks noChangeArrowheads="1"/>
            </p:cNvSpPr>
            <p:nvPr/>
          </p:nvSpPr>
          <p:spPr bwMode="auto">
            <a:xfrm>
              <a:off x="690563" y="1350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1" name="AutoShape 415"/>
            <p:cNvSpPr>
              <a:spLocks noChangeArrowheads="1"/>
            </p:cNvSpPr>
            <p:nvPr/>
          </p:nvSpPr>
          <p:spPr bwMode="auto">
            <a:xfrm>
              <a:off x="1071563" y="142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2" name="AutoShape 7"/>
            <p:cNvSpPr>
              <a:spLocks noChangeArrowheads="1"/>
            </p:cNvSpPr>
            <p:nvPr/>
          </p:nvSpPr>
          <p:spPr bwMode="auto">
            <a:xfrm>
              <a:off x="5381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3" name="AutoShape 8"/>
            <p:cNvSpPr>
              <a:spLocks noChangeArrowheads="1"/>
            </p:cNvSpPr>
            <p:nvPr/>
          </p:nvSpPr>
          <p:spPr bwMode="auto">
            <a:xfrm>
              <a:off x="13763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4" name="AutoShape 9"/>
            <p:cNvSpPr>
              <a:spLocks noChangeArrowheads="1"/>
            </p:cNvSpPr>
            <p:nvPr/>
          </p:nvSpPr>
          <p:spPr bwMode="auto">
            <a:xfrm>
              <a:off x="1071563" y="4398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5" name="AutoShape 10"/>
            <p:cNvSpPr>
              <a:spLocks noChangeArrowheads="1"/>
            </p:cNvSpPr>
            <p:nvPr/>
          </p:nvSpPr>
          <p:spPr bwMode="auto">
            <a:xfrm>
              <a:off x="7667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6" name="AutoShape 11"/>
            <p:cNvSpPr>
              <a:spLocks noChangeArrowheads="1"/>
            </p:cNvSpPr>
            <p:nvPr/>
          </p:nvSpPr>
          <p:spPr bwMode="auto">
            <a:xfrm>
              <a:off x="1376363" y="4246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7" name="AutoShape 12"/>
            <p:cNvSpPr>
              <a:spLocks noChangeArrowheads="1"/>
            </p:cNvSpPr>
            <p:nvPr/>
          </p:nvSpPr>
          <p:spPr bwMode="auto">
            <a:xfrm>
              <a:off x="538163" y="3713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8" name="AutoShape 13"/>
            <p:cNvSpPr>
              <a:spLocks noChangeArrowheads="1"/>
            </p:cNvSpPr>
            <p:nvPr/>
          </p:nvSpPr>
          <p:spPr bwMode="auto">
            <a:xfrm>
              <a:off x="7667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9" name="AutoShape 14"/>
            <p:cNvSpPr>
              <a:spLocks noChangeArrowheads="1"/>
            </p:cNvSpPr>
            <p:nvPr/>
          </p:nvSpPr>
          <p:spPr bwMode="auto">
            <a:xfrm>
              <a:off x="7667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0" name="AutoShape 15"/>
            <p:cNvSpPr>
              <a:spLocks noChangeArrowheads="1"/>
            </p:cNvSpPr>
            <p:nvPr/>
          </p:nvSpPr>
          <p:spPr bwMode="auto">
            <a:xfrm>
              <a:off x="690563" y="3713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1" name="AutoShape 16"/>
            <p:cNvSpPr>
              <a:spLocks noChangeArrowheads="1"/>
            </p:cNvSpPr>
            <p:nvPr/>
          </p:nvSpPr>
          <p:spPr bwMode="auto">
            <a:xfrm>
              <a:off x="52625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2" name="AutoShape 17"/>
            <p:cNvSpPr>
              <a:spLocks noChangeArrowheads="1"/>
            </p:cNvSpPr>
            <p:nvPr/>
          </p:nvSpPr>
          <p:spPr bwMode="auto">
            <a:xfrm>
              <a:off x="10715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3" name="AutoShape 18"/>
            <p:cNvSpPr>
              <a:spLocks noChangeArrowheads="1"/>
            </p:cNvSpPr>
            <p:nvPr/>
          </p:nvSpPr>
          <p:spPr bwMode="auto">
            <a:xfrm>
              <a:off x="9191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4" name="AutoShape 19"/>
            <p:cNvSpPr>
              <a:spLocks noChangeArrowheads="1"/>
            </p:cNvSpPr>
            <p:nvPr/>
          </p:nvSpPr>
          <p:spPr bwMode="auto">
            <a:xfrm>
              <a:off x="9191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5" name="AutoShape 20"/>
            <p:cNvSpPr>
              <a:spLocks noChangeArrowheads="1"/>
            </p:cNvSpPr>
            <p:nvPr/>
          </p:nvSpPr>
          <p:spPr bwMode="auto">
            <a:xfrm>
              <a:off x="6905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6" name="AutoShape 21"/>
            <p:cNvSpPr>
              <a:spLocks noChangeArrowheads="1"/>
            </p:cNvSpPr>
            <p:nvPr/>
          </p:nvSpPr>
          <p:spPr bwMode="auto">
            <a:xfrm>
              <a:off x="6143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7" name="AutoShape 22"/>
            <p:cNvSpPr>
              <a:spLocks noChangeArrowheads="1"/>
            </p:cNvSpPr>
            <p:nvPr/>
          </p:nvSpPr>
          <p:spPr bwMode="auto">
            <a:xfrm>
              <a:off x="766763" y="3636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8" name="AutoShape 23"/>
            <p:cNvSpPr>
              <a:spLocks noChangeArrowheads="1"/>
            </p:cNvSpPr>
            <p:nvPr/>
          </p:nvSpPr>
          <p:spPr bwMode="auto">
            <a:xfrm>
              <a:off x="6143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9" name="AutoShape 24"/>
            <p:cNvSpPr>
              <a:spLocks noChangeArrowheads="1"/>
            </p:cNvSpPr>
            <p:nvPr/>
          </p:nvSpPr>
          <p:spPr bwMode="auto">
            <a:xfrm>
              <a:off x="9191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0" name="AutoShape 25"/>
            <p:cNvSpPr>
              <a:spLocks noChangeArrowheads="1"/>
            </p:cNvSpPr>
            <p:nvPr/>
          </p:nvSpPr>
          <p:spPr bwMode="auto">
            <a:xfrm>
              <a:off x="13001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1" name="AutoShape 26"/>
            <p:cNvSpPr>
              <a:spLocks noChangeArrowheads="1"/>
            </p:cNvSpPr>
            <p:nvPr/>
          </p:nvSpPr>
          <p:spPr bwMode="auto">
            <a:xfrm>
              <a:off x="9953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2" name="AutoShape 27"/>
            <p:cNvSpPr>
              <a:spLocks noChangeArrowheads="1"/>
            </p:cNvSpPr>
            <p:nvPr/>
          </p:nvSpPr>
          <p:spPr bwMode="auto">
            <a:xfrm>
              <a:off x="919163" y="3713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" name="AutoShape 28"/>
            <p:cNvSpPr>
              <a:spLocks noChangeArrowheads="1"/>
            </p:cNvSpPr>
            <p:nvPr/>
          </p:nvSpPr>
          <p:spPr bwMode="auto">
            <a:xfrm>
              <a:off x="11477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" name="AutoShape 29"/>
            <p:cNvSpPr>
              <a:spLocks noChangeArrowheads="1"/>
            </p:cNvSpPr>
            <p:nvPr/>
          </p:nvSpPr>
          <p:spPr bwMode="auto">
            <a:xfrm>
              <a:off x="11477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5" name="AutoShape 30"/>
            <p:cNvSpPr>
              <a:spLocks noChangeArrowheads="1"/>
            </p:cNvSpPr>
            <p:nvPr/>
          </p:nvSpPr>
          <p:spPr bwMode="auto">
            <a:xfrm>
              <a:off x="1909763" y="4398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6" name="AutoShape 31"/>
            <p:cNvSpPr>
              <a:spLocks noChangeArrowheads="1"/>
            </p:cNvSpPr>
            <p:nvPr/>
          </p:nvSpPr>
          <p:spPr bwMode="auto">
            <a:xfrm>
              <a:off x="461963" y="3560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7" name="AutoShape 32"/>
            <p:cNvSpPr>
              <a:spLocks noChangeArrowheads="1"/>
            </p:cNvSpPr>
            <p:nvPr/>
          </p:nvSpPr>
          <p:spPr bwMode="auto">
            <a:xfrm>
              <a:off x="1223963" y="4398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8" name="AutoShape 33"/>
            <p:cNvSpPr>
              <a:spLocks noChangeArrowheads="1"/>
            </p:cNvSpPr>
            <p:nvPr/>
          </p:nvSpPr>
          <p:spPr bwMode="auto">
            <a:xfrm>
              <a:off x="12239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9" name="AutoShape 34"/>
            <p:cNvSpPr>
              <a:spLocks noChangeArrowheads="1"/>
            </p:cNvSpPr>
            <p:nvPr/>
          </p:nvSpPr>
          <p:spPr bwMode="auto">
            <a:xfrm>
              <a:off x="1071563" y="4246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0" name="AutoShape 35"/>
            <p:cNvSpPr>
              <a:spLocks noChangeArrowheads="1"/>
            </p:cNvSpPr>
            <p:nvPr/>
          </p:nvSpPr>
          <p:spPr bwMode="auto">
            <a:xfrm>
              <a:off x="48815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1" name="AutoShape 36"/>
            <p:cNvSpPr>
              <a:spLocks noChangeArrowheads="1"/>
            </p:cNvSpPr>
            <p:nvPr/>
          </p:nvSpPr>
          <p:spPr bwMode="auto">
            <a:xfrm>
              <a:off x="19097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2" name="AutoShape 37"/>
            <p:cNvSpPr>
              <a:spLocks noChangeArrowheads="1"/>
            </p:cNvSpPr>
            <p:nvPr/>
          </p:nvSpPr>
          <p:spPr bwMode="auto">
            <a:xfrm>
              <a:off x="1985963" y="4627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3" name="AutoShape 38"/>
            <p:cNvSpPr>
              <a:spLocks noChangeArrowheads="1"/>
            </p:cNvSpPr>
            <p:nvPr/>
          </p:nvSpPr>
          <p:spPr bwMode="auto">
            <a:xfrm>
              <a:off x="4619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4" name="AutoShape 39"/>
            <p:cNvSpPr>
              <a:spLocks noChangeArrowheads="1"/>
            </p:cNvSpPr>
            <p:nvPr/>
          </p:nvSpPr>
          <p:spPr bwMode="auto">
            <a:xfrm>
              <a:off x="35861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5" name="AutoShape 40"/>
            <p:cNvSpPr>
              <a:spLocks noChangeArrowheads="1"/>
            </p:cNvSpPr>
            <p:nvPr/>
          </p:nvSpPr>
          <p:spPr bwMode="auto">
            <a:xfrm>
              <a:off x="5381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6" name="AutoShape 41"/>
            <p:cNvSpPr>
              <a:spLocks noChangeArrowheads="1"/>
            </p:cNvSpPr>
            <p:nvPr/>
          </p:nvSpPr>
          <p:spPr bwMode="auto">
            <a:xfrm>
              <a:off x="8429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7" name="AutoShape 42"/>
            <p:cNvSpPr>
              <a:spLocks noChangeArrowheads="1"/>
            </p:cNvSpPr>
            <p:nvPr/>
          </p:nvSpPr>
          <p:spPr bwMode="auto">
            <a:xfrm>
              <a:off x="9953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8" name="AutoShape 43"/>
            <p:cNvSpPr>
              <a:spLocks noChangeArrowheads="1"/>
            </p:cNvSpPr>
            <p:nvPr/>
          </p:nvSpPr>
          <p:spPr bwMode="auto">
            <a:xfrm>
              <a:off x="6905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9" name="AutoShape 44"/>
            <p:cNvSpPr>
              <a:spLocks noChangeArrowheads="1"/>
            </p:cNvSpPr>
            <p:nvPr/>
          </p:nvSpPr>
          <p:spPr bwMode="auto">
            <a:xfrm>
              <a:off x="2214563" y="4779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0" name="AutoShape 45"/>
            <p:cNvSpPr>
              <a:spLocks noChangeArrowheads="1"/>
            </p:cNvSpPr>
            <p:nvPr/>
          </p:nvSpPr>
          <p:spPr bwMode="auto">
            <a:xfrm>
              <a:off x="5948363" y="4627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1" name="AutoShape 46"/>
            <p:cNvSpPr>
              <a:spLocks noChangeArrowheads="1"/>
            </p:cNvSpPr>
            <p:nvPr/>
          </p:nvSpPr>
          <p:spPr bwMode="auto">
            <a:xfrm>
              <a:off x="6024563" y="4475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2" name="AutoShape 47"/>
            <p:cNvSpPr>
              <a:spLocks noChangeArrowheads="1"/>
            </p:cNvSpPr>
            <p:nvPr/>
          </p:nvSpPr>
          <p:spPr bwMode="auto">
            <a:xfrm>
              <a:off x="3281363" y="3713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3" name="AutoShape 48"/>
            <p:cNvSpPr>
              <a:spLocks noChangeArrowheads="1"/>
            </p:cNvSpPr>
            <p:nvPr/>
          </p:nvSpPr>
          <p:spPr bwMode="auto">
            <a:xfrm>
              <a:off x="7396163" y="5694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4" name="AutoShape 49"/>
            <p:cNvSpPr>
              <a:spLocks noChangeArrowheads="1"/>
            </p:cNvSpPr>
            <p:nvPr/>
          </p:nvSpPr>
          <p:spPr bwMode="auto">
            <a:xfrm>
              <a:off x="6176963" y="508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5" name="AutoShape 50"/>
            <p:cNvSpPr>
              <a:spLocks noChangeArrowheads="1"/>
            </p:cNvSpPr>
            <p:nvPr/>
          </p:nvSpPr>
          <p:spPr bwMode="auto">
            <a:xfrm>
              <a:off x="7243763" y="538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6" name="AutoShape 51"/>
            <p:cNvSpPr>
              <a:spLocks noChangeArrowheads="1"/>
            </p:cNvSpPr>
            <p:nvPr/>
          </p:nvSpPr>
          <p:spPr bwMode="auto">
            <a:xfrm>
              <a:off x="7167563" y="5694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7" name="AutoShape 52"/>
            <p:cNvSpPr>
              <a:spLocks noChangeArrowheads="1"/>
            </p:cNvSpPr>
            <p:nvPr/>
          </p:nvSpPr>
          <p:spPr bwMode="auto">
            <a:xfrm>
              <a:off x="77771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8" name="AutoShape 53"/>
            <p:cNvSpPr>
              <a:spLocks noChangeArrowheads="1"/>
            </p:cNvSpPr>
            <p:nvPr/>
          </p:nvSpPr>
          <p:spPr bwMode="auto">
            <a:xfrm>
              <a:off x="5948363" y="4398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9" name="AutoShape 54"/>
            <p:cNvSpPr>
              <a:spLocks noChangeArrowheads="1"/>
            </p:cNvSpPr>
            <p:nvPr/>
          </p:nvSpPr>
          <p:spPr bwMode="auto">
            <a:xfrm>
              <a:off x="6405563" y="2722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0" name="AutoShape 55"/>
            <p:cNvSpPr>
              <a:spLocks noChangeArrowheads="1"/>
            </p:cNvSpPr>
            <p:nvPr/>
          </p:nvSpPr>
          <p:spPr bwMode="auto">
            <a:xfrm>
              <a:off x="8158163" y="2493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1" name="AutoShape 56"/>
            <p:cNvSpPr>
              <a:spLocks noChangeArrowheads="1"/>
            </p:cNvSpPr>
            <p:nvPr/>
          </p:nvSpPr>
          <p:spPr bwMode="auto">
            <a:xfrm>
              <a:off x="7091363" y="5541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2" name="AutoShape 57"/>
            <p:cNvSpPr>
              <a:spLocks noChangeArrowheads="1"/>
            </p:cNvSpPr>
            <p:nvPr/>
          </p:nvSpPr>
          <p:spPr bwMode="auto">
            <a:xfrm>
              <a:off x="7167563" y="523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3" name="AutoShape 58"/>
            <p:cNvSpPr>
              <a:spLocks noChangeArrowheads="1"/>
            </p:cNvSpPr>
            <p:nvPr/>
          </p:nvSpPr>
          <p:spPr bwMode="auto">
            <a:xfrm>
              <a:off x="7396163" y="5922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4" name="AutoShape 59"/>
            <p:cNvSpPr>
              <a:spLocks noChangeArrowheads="1"/>
            </p:cNvSpPr>
            <p:nvPr/>
          </p:nvSpPr>
          <p:spPr bwMode="auto">
            <a:xfrm>
              <a:off x="7091363" y="538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5" name="AutoShape 60"/>
            <p:cNvSpPr>
              <a:spLocks noChangeArrowheads="1"/>
            </p:cNvSpPr>
            <p:nvPr/>
          </p:nvSpPr>
          <p:spPr bwMode="auto">
            <a:xfrm>
              <a:off x="7091363" y="508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6" name="AutoShape 61"/>
            <p:cNvSpPr>
              <a:spLocks noChangeArrowheads="1"/>
            </p:cNvSpPr>
            <p:nvPr/>
          </p:nvSpPr>
          <p:spPr bwMode="auto">
            <a:xfrm>
              <a:off x="5948363" y="5008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7" name="AutoShape 62"/>
            <p:cNvSpPr>
              <a:spLocks noChangeArrowheads="1"/>
            </p:cNvSpPr>
            <p:nvPr/>
          </p:nvSpPr>
          <p:spPr bwMode="auto">
            <a:xfrm>
              <a:off x="76247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8" name="AutoShape 63"/>
            <p:cNvSpPr>
              <a:spLocks noChangeArrowheads="1"/>
            </p:cNvSpPr>
            <p:nvPr/>
          </p:nvSpPr>
          <p:spPr bwMode="auto">
            <a:xfrm>
              <a:off x="77009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9" name="AutoShape 64"/>
            <p:cNvSpPr>
              <a:spLocks noChangeArrowheads="1"/>
            </p:cNvSpPr>
            <p:nvPr/>
          </p:nvSpPr>
          <p:spPr bwMode="auto">
            <a:xfrm>
              <a:off x="4729163" y="3560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0" name="AutoShape 65"/>
            <p:cNvSpPr>
              <a:spLocks noChangeArrowheads="1"/>
            </p:cNvSpPr>
            <p:nvPr/>
          </p:nvSpPr>
          <p:spPr bwMode="auto">
            <a:xfrm>
              <a:off x="4729163" y="3713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1" name="AutoShape 66"/>
            <p:cNvSpPr>
              <a:spLocks noChangeArrowheads="1"/>
            </p:cNvSpPr>
            <p:nvPr/>
          </p:nvSpPr>
          <p:spPr bwMode="auto">
            <a:xfrm>
              <a:off x="59483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2" name="AutoShape 67"/>
            <p:cNvSpPr>
              <a:spLocks noChangeArrowheads="1"/>
            </p:cNvSpPr>
            <p:nvPr/>
          </p:nvSpPr>
          <p:spPr bwMode="auto">
            <a:xfrm>
              <a:off x="57959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3" name="AutoShape 68"/>
            <p:cNvSpPr>
              <a:spLocks noChangeArrowheads="1"/>
            </p:cNvSpPr>
            <p:nvPr/>
          </p:nvSpPr>
          <p:spPr bwMode="auto">
            <a:xfrm>
              <a:off x="6176963" y="4475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4" name="AutoShape 69"/>
            <p:cNvSpPr>
              <a:spLocks noChangeArrowheads="1"/>
            </p:cNvSpPr>
            <p:nvPr/>
          </p:nvSpPr>
          <p:spPr bwMode="auto">
            <a:xfrm>
              <a:off x="60245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5" name="AutoShape 70"/>
            <p:cNvSpPr>
              <a:spLocks noChangeArrowheads="1"/>
            </p:cNvSpPr>
            <p:nvPr/>
          </p:nvSpPr>
          <p:spPr bwMode="auto">
            <a:xfrm>
              <a:off x="6938963" y="4551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6" name="AutoShape 71"/>
            <p:cNvSpPr>
              <a:spLocks noChangeArrowheads="1"/>
            </p:cNvSpPr>
            <p:nvPr/>
          </p:nvSpPr>
          <p:spPr bwMode="auto">
            <a:xfrm>
              <a:off x="6862763" y="4475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7" name="AutoShape 72"/>
            <p:cNvSpPr>
              <a:spLocks noChangeArrowheads="1"/>
            </p:cNvSpPr>
            <p:nvPr/>
          </p:nvSpPr>
          <p:spPr bwMode="auto">
            <a:xfrm>
              <a:off x="59483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8" name="AutoShape 73"/>
            <p:cNvSpPr>
              <a:spLocks noChangeArrowheads="1"/>
            </p:cNvSpPr>
            <p:nvPr/>
          </p:nvSpPr>
          <p:spPr bwMode="auto">
            <a:xfrm>
              <a:off x="59483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9" name="AutoShape 74"/>
            <p:cNvSpPr>
              <a:spLocks noChangeArrowheads="1"/>
            </p:cNvSpPr>
            <p:nvPr/>
          </p:nvSpPr>
          <p:spPr bwMode="auto">
            <a:xfrm>
              <a:off x="57197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0" name="AutoShape 75"/>
            <p:cNvSpPr>
              <a:spLocks noChangeArrowheads="1"/>
            </p:cNvSpPr>
            <p:nvPr/>
          </p:nvSpPr>
          <p:spPr bwMode="auto">
            <a:xfrm>
              <a:off x="57959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1" name="AutoShape 76"/>
            <p:cNvSpPr>
              <a:spLocks noChangeArrowheads="1"/>
            </p:cNvSpPr>
            <p:nvPr/>
          </p:nvSpPr>
          <p:spPr bwMode="auto">
            <a:xfrm>
              <a:off x="7015163" y="4932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2" name="AutoShape 77"/>
            <p:cNvSpPr>
              <a:spLocks noChangeArrowheads="1"/>
            </p:cNvSpPr>
            <p:nvPr/>
          </p:nvSpPr>
          <p:spPr bwMode="auto">
            <a:xfrm>
              <a:off x="6710363" y="4398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3" name="AutoShape 78"/>
            <p:cNvSpPr>
              <a:spLocks noChangeArrowheads="1"/>
            </p:cNvSpPr>
            <p:nvPr/>
          </p:nvSpPr>
          <p:spPr bwMode="auto">
            <a:xfrm>
              <a:off x="6481763" y="4398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4" name="AutoShape 79"/>
            <p:cNvSpPr>
              <a:spLocks noChangeArrowheads="1"/>
            </p:cNvSpPr>
            <p:nvPr/>
          </p:nvSpPr>
          <p:spPr bwMode="auto">
            <a:xfrm>
              <a:off x="7319963" y="5770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5" name="AutoShape 80"/>
            <p:cNvSpPr>
              <a:spLocks noChangeArrowheads="1"/>
            </p:cNvSpPr>
            <p:nvPr/>
          </p:nvSpPr>
          <p:spPr bwMode="auto">
            <a:xfrm>
              <a:off x="6938963" y="538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6" name="AutoShape 81"/>
            <p:cNvSpPr>
              <a:spLocks noChangeArrowheads="1"/>
            </p:cNvSpPr>
            <p:nvPr/>
          </p:nvSpPr>
          <p:spPr bwMode="auto">
            <a:xfrm>
              <a:off x="6405563" y="4398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7" name="AutoShape 82"/>
            <p:cNvSpPr>
              <a:spLocks noChangeArrowheads="1"/>
            </p:cNvSpPr>
            <p:nvPr/>
          </p:nvSpPr>
          <p:spPr bwMode="auto">
            <a:xfrm>
              <a:off x="6786563" y="4856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8" name="AutoShape 83"/>
            <p:cNvSpPr>
              <a:spLocks noChangeArrowheads="1"/>
            </p:cNvSpPr>
            <p:nvPr/>
          </p:nvSpPr>
          <p:spPr bwMode="auto">
            <a:xfrm>
              <a:off x="6634163" y="4779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9" name="AutoShape 84"/>
            <p:cNvSpPr>
              <a:spLocks noChangeArrowheads="1"/>
            </p:cNvSpPr>
            <p:nvPr/>
          </p:nvSpPr>
          <p:spPr bwMode="auto">
            <a:xfrm>
              <a:off x="6481763" y="4551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0" name="AutoShape 85"/>
            <p:cNvSpPr>
              <a:spLocks noChangeArrowheads="1"/>
            </p:cNvSpPr>
            <p:nvPr/>
          </p:nvSpPr>
          <p:spPr bwMode="auto">
            <a:xfrm>
              <a:off x="6176963" y="3713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1" name="AutoShape 86"/>
            <p:cNvSpPr>
              <a:spLocks noChangeArrowheads="1"/>
            </p:cNvSpPr>
            <p:nvPr/>
          </p:nvSpPr>
          <p:spPr bwMode="auto">
            <a:xfrm>
              <a:off x="8234363" y="2112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2" name="AutoShape 87"/>
            <p:cNvSpPr>
              <a:spLocks noChangeArrowheads="1"/>
            </p:cNvSpPr>
            <p:nvPr/>
          </p:nvSpPr>
          <p:spPr bwMode="auto">
            <a:xfrm>
              <a:off x="5033963" y="5160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3" name="AutoShape 88"/>
            <p:cNvSpPr>
              <a:spLocks noChangeArrowheads="1"/>
            </p:cNvSpPr>
            <p:nvPr/>
          </p:nvSpPr>
          <p:spPr bwMode="auto">
            <a:xfrm>
              <a:off x="5033963" y="4932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4" name="AutoShape 89"/>
            <p:cNvSpPr>
              <a:spLocks noChangeArrowheads="1"/>
            </p:cNvSpPr>
            <p:nvPr/>
          </p:nvSpPr>
          <p:spPr bwMode="auto">
            <a:xfrm>
              <a:off x="5567363" y="523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5" name="AutoShape 90"/>
            <p:cNvSpPr>
              <a:spLocks noChangeArrowheads="1"/>
            </p:cNvSpPr>
            <p:nvPr/>
          </p:nvSpPr>
          <p:spPr bwMode="auto">
            <a:xfrm>
              <a:off x="5338763" y="4856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6" name="AutoShape 91"/>
            <p:cNvSpPr>
              <a:spLocks noChangeArrowheads="1"/>
            </p:cNvSpPr>
            <p:nvPr/>
          </p:nvSpPr>
          <p:spPr bwMode="auto">
            <a:xfrm>
              <a:off x="5110163" y="523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7" name="AutoShape 92"/>
            <p:cNvSpPr>
              <a:spLocks noChangeArrowheads="1"/>
            </p:cNvSpPr>
            <p:nvPr/>
          </p:nvSpPr>
          <p:spPr bwMode="auto">
            <a:xfrm>
              <a:off x="5338763" y="523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8" name="AutoShape 93"/>
            <p:cNvSpPr>
              <a:spLocks noChangeArrowheads="1"/>
            </p:cNvSpPr>
            <p:nvPr/>
          </p:nvSpPr>
          <p:spPr bwMode="auto">
            <a:xfrm>
              <a:off x="5643563" y="5313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9" name="AutoShape 94"/>
            <p:cNvSpPr>
              <a:spLocks noChangeArrowheads="1"/>
            </p:cNvSpPr>
            <p:nvPr/>
          </p:nvSpPr>
          <p:spPr bwMode="auto">
            <a:xfrm>
              <a:off x="5414963" y="523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0" name="AutoShape 95"/>
            <p:cNvSpPr>
              <a:spLocks noChangeArrowheads="1"/>
            </p:cNvSpPr>
            <p:nvPr/>
          </p:nvSpPr>
          <p:spPr bwMode="auto">
            <a:xfrm>
              <a:off x="1528763" y="3713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1" name="AutoShape 96"/>
            <p:cNvSpPr>
              <a:spLocks noChangeArrowheads="1"/>
            </p:cNvSpPr>
            <p:nvPr/>
          </p:nvSpPr>
          <p:spPr bwMode="auto">
            <a:xfrm>
              <a:off x="37385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2" name="AutoShape 97"/>
            <p:cNvSpPr>
              <a:spLocks noChangeArrowheads="1"/>
            </p:cNvSpPr>
            <p:nvPr/>
          </p:nvSpPr>
          <p:spPr bwMode="auto">
            <a:xfrm>
              <a:off x="54149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3" name="AutoShape 98"/>
            <p:cNvSpPr>
              <a:spLocks noChangeArrowheads="1"/>
            </p:cNvSpPr>
            <p:nvPr/>
          </p:nvSpPr>
          <p:spPr bwMode="auto">
            <a:xfrm>
              <a:off x="48815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4" name="AutoShape 99"/>
            <p:cNvSpPr>
              <a:spLocks noChangeArrowheads="1"/>
            </p:cNvSpPr>
            <p:nvPr/>
          </p:nvSpPr>
          <p:spPr bwMode="auto">
            <a:xfrm>
              <a:off x="52625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5" name="AutoShape 100"/>
            <p:cNvSpPr>
              <a:spLocks noChangeArrowheads="1"/>
            </p:cNvSpPr>
            <p:nvPr/>
          </p:nvSpPr>
          <p:spPr bwMode="auto">
            <a:xfrm>
              <a:off x="4957763" y="2417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6" name="AutoShape 101"/>
            <p:cNvSpPr>
              <a:spLocks noChangeArrowheads="1"/>
            </p:cNvSpPr>
            <p:nvPr/>
          </p:nvSpPr>
          <p:spPr bwMode="auto">
            <a:xfrm>
              <a:off x="6481763" y="2722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7" name="AutoShape 102"/>
            <p:cNvSpPr>
              <a:spLocks noChangeArrowheads="1"/>
            </p:cNvSpPr>
            <p:nvPr/>
          </p:nvSpPr>
          <p:spPr bwMode="auto">
            <a:xfrm>
              <a:off x="64055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8" name="AutoShape 103"/>
            <p:cNvSpPr>
              <a:spLocks noChangeArrowheads="1"/>
            </p:cNvSpPr>
            <p:nvPr/>
          </p:nvSpPr>
          <p:spPr bwMode="auto">
            <a:xfrm>
              <a:off x="61007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9" name="AutoShape 104"/>
            <p:cNvSpPr>
              <a:spLocks noChangeArrowheads="1"/>
            </p:cNvSpPr>
            <p:nvPr/>
          </p:nvSpPr>
          <p:spPr bwMode="auto">
            <a:xfrm>
              <a:off x="64055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0" name="AutoShape 105"/>
            <p:cNvSpPr>
              <a:spLocks noChangeArrowheads="1"/>
            </p:cNvSpPr>
            <p:nvPr/>
          </p:nvSpPr>
          <p:spPr bwMode="auto">
            <a:xfrm>
              <a:off x="10715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1" name="AutoShape 106"/>
            <p:cNvSpPr>
              <a:spLocks noChangeArrowheads="1"/>
            </p:cNvSpPr>
            <p:nvPr/>
          </p:nvSpPr>
          <p:spPr bwMode="auto">
            <a:xfrm>
              <a:off x="46529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2" name="AutoShape 107"/>
            <p:cNvSpPr>
              <a:spLocks noChangeArrowheads="1"/>
            </p:cNvSpPr>
            <p:nvPr/>
          </p:nvSpPr>
          <p:spPr bwMode="auto">
            <a:xfrm>
              <a:off x="41195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3" name="AutoShape 108"/>
            <p:cNvSpPr>
              <a:spLocks noChangeArrowheads="1"/>
            </p:cNvSpPr>
            <p:nvPr/>
          </p:nvSpPr>
          <p:spPr bwMode="auto">
            <a:xfrm>
              <a:off x="72437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4" name="AutoShape 109"/>
            <p:cNvSpPr>
              <a:spLocks noChangeArrowheads="1"/>
            </p:cNvSpPr>
            <p:nvPr/>
          </p:nvSpPr>
          <p:spPr bwMode="auto">
            <a:xfrm>
              <a:off x="28241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5" name="AutoShape 110"/>
            <p:cNvSpPr>
              <a:spLocks noChangeArrowheads="1"/>
            </p:cNvSpPr>
            <p:nvPr/>
          </p:nvSpPr>
          <p:spPr bwMode="auto">
            <a:xfrm>
              <a:off x="77771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6" name="AutoShape 111"/>
            <p:cNvSpPr>
              <a:spLocks noChangeArrowheads="1"/>
            </p:cNvSpPr>
            <p:nvPr/>
          </p:nvSpPr>
          <p:spPr bwMode="auto">
            <a:xfrm>
              <a:off x="78533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7" name="AutoShape 112"/>
            <p:cNvSpPr>
              <a:spLocks noChangeArrowheads="1"/>
            </p:cNvSpPr>
            <p:nvPr/>
          </p:nvSpPr>
          <p:spPr bwMode="auto">
            <a:xfrm>
              <a:off x="78533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8" name="AutoShape 113"/>
            <p:cNvSpPr>
              <a:spLocks noChangeArrowheads="1"/>
            </p:cNvSpPr>
            <p:nvPr/>
          </p:nvSpPr>
          <p:spPr bwMode="auto">
            <a:xfrm>
              <a:off x="4957763" y="3865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9" name="AutoShape 114"/>
            <p:cNvSpPr>
              <a:spLocks noChangeArrowheads="1"/>
            </p:cNvSpPr>
            <p:nvPr/>
          </p:nvSpPr>
          <p:spPr bwMode="auto">
            <a:xfrm>
              <a:off x="5491163" y="4932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0" name="AutoShape 115"/>
            <p:cNvSpPr>
              <a:spLocks noChangeArrowheads="1"/>
            </p:cNvSpPr>
            <p:nvPr/>
          </p:nvSpPr>
          <p:spPr bwMode="auto">
            <a:xfrm>
              <a:off x="63293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1" name="AutoShape 117"/>
            <p:cNvSpPr>
              <a:spLocks noChangeArrowheads="1"/>
            </p:cNvSpPr>
            <p:nvPr/>
          </p:nvSpPr>
          <p:spPr bwMode="auto">
            <a:xfrm>
              <a:off x="74723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2" name="AutoShape 118"/>
            <p:cNvSpPr>
              <a:spLocks noChangeArrowheads="1"/>
            </p:cNvSpPr>
            <p:nvPr/>
          </p:nvSpPr>
          <p:spPr bwMode="auto">
            <a:xfrm>
              <a:off x="67103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3" name="AutoShape 119"/>
            <p:cNvSpPr>
              <a:spLocks noChangeArrowheads="1"/>
            </p:cNvSpPr>
            <p:nvPr/>
          </p:nvSpPr>
          <p:spPr bwMode="auto">
            <a:xfrm>
              <a:off x="7396163" y="2493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4" name="AutoShape 120"/>
            <p:cNvSpPr>
              <a:spLocks noChangeArrowheads="1"/>
            </p:cNvSpPr>
            <p:nvPr/>
          </p:nvSpPr>
          <p:spPr bwMode="auto">
            <a:xfrm>
              <a:off x="7091363" y="2646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5" name="AutoShape 121"/>
            <p:cNvSpPr>
              <a:spLocks noChangeArrowheads="1"/>
            </p:cNvSpPr>
            <p:nvPr/>
          </p:nvSpPr>
          <p:spPr bwMode="auto">
            <a:xfrm>
              <a:off x="78533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6" name="AutoShape 122"/>
            <p:cNvSpPr>
              <a:spLocks noChangeArrowheads="1"/>
            </p:cNvSpPr>
            <p:nvPr/>
          </p:nvSpPr>
          <p:spPr bwMode="auto">
            <a:xfrm>
              <a:off x="70913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7" name="AutoShape 123"/>
            <p:cNvSpPr>
              <a:spLocks noChangeArrowheads="1"/>
            </p:cNvSpPr>
            <p:nvPr/>
          </p:nvSpPr>
          <p:spPr bwMode="auto">
            <a:xfrm>
              <a:off x="71675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8" name="AutoShape 124"/>
            <p:cNvSpPr>
              <a:spLocks noChangeArrowheads="1"/>
            </p:cNvSpPr>
            <p:nvPr/>
          </p:nvSpPr>
          <p:spPr bwMode="auto">
            <a:xfrm>
              <a:off x="73199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9" name="AutoShape 125"/>
            <p:cNvSpPr>
              <a:spLocks noChangeArrowheads="1"/>
            </p:cNvSpPr>
            <p:nvPr/>
          </p:nvSpPr>
          <p:spPr bwMode="auto">
            <a:xfrm>
              <a:off x="73961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0" name="AutoShape 126"/>
            <p:cNvSpPr>
              <a:spLocks noChangeArrowheads="1"/>
            </p:cNvSpPr>
            <p:nvPr/>
          </p:nvSpPr>
          <p:spPr bwMode="auto">
            <a:xfrm>
              <a:off x="71675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1" name="AutoShape 127"/>
            <p:cNvSpPr>
              <a:spLocks noChangeArrowheads="1"/>
            </p:cNvSpPr>
            <p:nvPr/>
          </p:nvSpPr>
          <p:spPr bwMode="auto">
            <a:xfrm>
              <a:off x="73199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2" name="AutoShape 128"/>
            <p:cNvSpPr>
              <a:spLocks noChangeArrowheads="1"/>
            </p:cNvSpPr>
            <p:nvPr/>
          </p:nvSpPr>
          <p:spPr bwMode="auto">
            <a:xfrm>
              <a:off x="64817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3" name="AutoShape 129"/>
            <p:cNvSpPr>
              <a:spLocks noChangeArrowheads="1"/>
            </p:cNvSpPr>
            <p:nvPr/>
          </p:nvSpPr>
          <p:spPr bwMode="auto">
            <a:xfrm>
              <a:off x="66341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4" name="AutoShape 130"/>
            <p:cNvSpPr>
              <a:spLocks noChangeArrowheads="1"/>
            </p:cNvSpPr>
            <p:nvPr/>
          </p:nvSpPr>
          <p:spPr bwMode="auto">
            <a:xfrm>
              <a:off x="64055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5" name="AutoShape 131"/>
            <p:cNvSpPr>
              <a:spLocks noChangeArrowheads="1"/>
            </p:cNvSpPr>
            <p:nvPr/>
          </p:nvSpPr>
          <p:spPr bwMode="auto">
            <a:xfrm>
              <a:off x="68627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6" name="AutoShape 132"/>
            <p:cNvSpPr>
              <a:spLocks noChangeArrowheads="1"/>
            </p:cNvSpPr>
            <p:nvPr/>
          </p:nvSpPr>
          <p:spPr bwMode="auto">
            <a:xfrm>
              <a:off x="74723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7" name="AutoShape 133"/>
            <p:cNvSpPr>
              <a:spLocks noChangeArrowheads="1"/>
            </p:cNvSpPr>
            <p:nvPr/>
          </p:nvSpPr>
          <p:spPr bwMode="auto">
            <a:xfrm>
              <a:off x="842963" y="1884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8" name="AutoShape 134"/>
            <p:cNvSpPr>
              <a:spLocks noChangeArrowheads="1"/>
            </p:cNvSpPr>
            <p:nvPr/>
          </p:nvSpPr>
          <p:spPr bwMode="auto">
            <a:xfrm>
              <a:off x="842963" y="1808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9" name="AutoShape 135"/>
            <p:cNvSpPr>
              <a:spLocks noChangeArrowheads="1"/>
            </p:cNvSpPr>
            <p:nvPr/>
          </p:nvSpPr>
          <p:spPr bwMode="auto">
            <a:xfrm>
              <a:off x="766763" y="1960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0" name="AutoShape 136"/>
            <p:cNvSpPr>
              <a:spLocks noChangeArrowheads="1"/>
            </p:cNvSpPr>
            <p:nvPr/>
          </p:nvSpPr>
          <p:spPr bwMode="auto">
            <a:xfrm>
              <a:off x="995363" y="1884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1" name="AutoShape 141"/>
            <p:cNvSpPr>
              <a:spLocks noChangeArrowheads="1"/>
            </p:cNvSpPr>
            <p:nvPr/>
          </p:nvSpPr>
          <p:spPr bwMode="auto">
            <a:xfrm>
              <a:off x="7167563" y="4551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2" name="AutoShape 142"/>
            <p:cNvSpPr>
              <a:spLocks noChangeArrowheads="1"/>
            </p:cNvSpPr>
            <p:nvPr/>
          </p:nvSpPr>
          <p:spPr bwMode="auto">
            <a:xfrm>
              <a:off x="538163" y="2341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3" name="AutoShape 143"/>
            <p:cNvSpPr>
              <a:spLocks noChangeArrowheads="1"/>
            </p:cNvSpPr>
            <p:nvPr/>
          </p:nvSpPr>
          <p:spPr bwMode="auto">
            <a:xfrm>
              <a:off x="766763" y="1808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4" name="AutoShape 144"/>
            <p:cNvSpPr>
              <a:spLocks noChangeArrowheads="1"/>
            </p:cNvSpPr>
            <p:nvPr/>
          </p:nvSpPr>
          <p:spPr bwMode="auto">
            <a:xfrm>
              <a:off x="690563" y="2189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5" name="AutoShape 145"/>
            <p:cNvSpPr>
              <a:spLocks noChangeArrowheads="1"/>
            </p:cNvSpPr>
            <p:nvPr/>
          </p:nvSpPr>
          <p:spPr bwMode="auto">
            <a:xfrm>
              <a:off x="57197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6" name="AutoShape 146"/>
            <p:cNvSpPr>
              <a:spLocks noChangeArrowheads="1"/>
            </p:cNvSpPr>
            <p:nvPr/>
          </p:nvSpPr>
          <p:spPr bwMode="auto">
            <a:xfrm>
              <a:off x="6176963" y="4246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7" name="AutoShape 147"/>
            <p:cNvSpPr>
              <a:spLocks noChangeArrowheads="1"/>
            </p:cNvSpPr>
            <p:nvPr/>
          </p:nvSpPr>
          <p:spPr bwMode="auto">
            <a:xfrm>
              <a:off x="7396163" y="4398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8" name="AutoShape 148"/>
            <p:cNvSpPr>
              <a:spLocks noChangeArrowheads="1"/>
            </p:cNvSpPr>
            <p:nvPr/>
          </p:nvSpPr>
          <p:spPr bwMode="auto">
            <a:xfrm>
              <a:off x="70151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9" name="AutoShape 149"/>
            <p:cNvSpPr>
              <a:spLocks noChangeArrowheads="1"/>
            </p:cNvSpPr>
            <p:nvPr/>
          </p:nvSpPr>
          <p:spPr bwMode="auto">
            <a:xfrm>
              <a:off x="81581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0" name="AutoShape 150"/>
            <p:cNvSpPr>
              <a:spLocks noChangeArrowheads="1"/>
            </p:cNvSpPr>
            <p:nvPr/>
          </p:nvSpPr>
          <p:spPr bwMode="auto">
            <a:xfrm>
              <a:off x="73961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1" name="AutoShape 151"/>
            <p:cNvSpPr>
              <a:spLocks noChangeArrowheads="1"/>
            </p:cNvSpPr>
            <p:nvPr/>
          </p:nvSpPr>
          <p:spPr bwMode="auto">
            <a:xfrm>
              <a:off x="70913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2" name="AutoShape 152"/>
            <p:cNvSpPr>
              <a:spLocks noChangeArrowheads="1"/>
            </p:cNvSpPr>
            <p:nvPr/>
          </p:nvSpPr>
          <p:spPr bwMode="auto">
            <a:xfrm>
              <a:off x="76247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3" name="AutoShape 153"/>
            <p:cNvSpPr>
              <a:spLocks noChangeArrowheads="1"/>
            </p:cNvSpPr>
            <p:nvPr/>
          </p:nvSpPr>
          <p:spPr bwMode="auto">
            <a:xfrm>
              <a:off x="4271963" y="5618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4" name="AutoShape 154"/>
            <p:cNvSpPr>
              <a:spLocks noChangeArrowheads="1"/>
            </p:cNvSpPr>
            <p:nvPr/>
          </p:nvSpPr>
          <p:spPr bwMode="auto">
            <a:xfrm>
              <a:off x="4729163" y="5313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5" name="AutoShape 155"/>
            <p:cNvSpPr>
              <a:spLocks noChangeArrowheads="1"/>
            </p:cNvSpPr>
            <p:nvPr/>
          </p:nvSpPr>
          <p:spPr bwMode="auto">
            <a:xfrm>
              <a:off x="4500563" y="5465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6" name="AutoShape 156"/>
            <p:cNvSpPr>
              <a:spLocks noChangeArrowheads="1"/>
            </p:cNvSpPr>
            <p:nvPr/>
          </p:nvSpPr>
          <p:spPr bwMode="auto">
            <a:xfrm>
              <a:off x="4729163" y="508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7" name="AutoShape 157"/>
            <p:cNvSpPr>
              <a:spLocks noChangeArrowheads="1"/>
            </p:cNvSpPr>
            <p:nvPr/>
          </p:nvSpPr>
          <p:spPr bwMode="auto">
            <a:xfrm>
              <a:off x="4500563" y="508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8" name="AutoShape 158"/>
            <p:cNvSpPr>
              <a:spLocks noChangeArrowheads="1"/>
            </p:cNvSpPr>
            <p:nvPr/>
          </p:nvSpPr>
          <p:spPr bwMode="auto">
            <a:xfrm>
              <a:off x="4500563" y="4703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9" name="AutoShape 159"/>
            <p:cNvSpPr>
              <a:spLocks noChangeArrowheads="1"/>
            </p:cNvSpPr>
            <p:nvPr/>
          </p:nvSpPr>
          <p:spPr bwMode="auto">
            <a:xfrm>
              <a:off x="62531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0" name="AutoShape 160"/>
            <p:cNvSpPr>
              <a:spLocks noChangeArrowheads="1"/>
            </p:cNvSpPr>
            <p:nvPr/>
          </p:nvSpPr>
          <p:spPr bwMode="auto">
            <a:xfrm>
              <a:off x="64055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1" name="AutoShape 161"/>
            <p:cNvSpPr>
              <a:spLocks noChangeArrowheads="1"/>
            </p:cNvSpPr>
            <p:nvPr/>
          </p:nvSpPr>
          <p:spPr bwMode="auto">
            <a:xfrm>
              <a:off x="919163" y="142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2" name="AutoShape 162"/>
            <p:cNvSpPr>
              <a:spLocks noChangeArrowheads="1"/>
            </p:cNvSpPr>
            <p:nvPr/>
          </p:nvSpPr>
          <p:spPr bwMode="auto">
            <a:xfrm>
              <a:off x="76247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3" name="AutoShape 163"/>
            <p:cNvSpPr>
              <a:spLocks noChangeArrowheads="1"/>
            </p:cNvSpPr>
            <p:nvPr/>
          </p:nvSpPr>
          <p:spPr bwMode="auto">
            <a:xfrm>
              <a:off x="7929563" y="2112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4" name="AutoShape 164"/>
            <p:cNvSpPr>
              <a:spLocks noChangeArrowheads="1"/>
            </p:cNvSpPr>
            <p:nvPr/>
          </p:nvSpPr>
          <p:spPr bwMode="auto">
            <a:xfrm>
              <a:off x="21383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5" name="AutoShape 165"/>
            <p:cNvSpPr>
              <a:spLocks noChangeArrowheads="1"/>
            </p:cNvSpPr>
            <p:nvPr/>
          </p:nvSpPr>
          <p:spPr bwMode="auto">
            <a:xfrm>
              <a:off x="22145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6" name="AutoShape 166"/>
            <p:cNvSpPr>
              <a:spLocks noChangeArrowheads="1"/>
            </p:cNvSpPr>
            <p:nvPr/>
          </p:nvSpPr>
          <p:spPr bwMode="auto">
            <a:xfrm>
              <a:off x="4805363" y="4627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7" name="AutoShape 167"/>
            <p:cNvSpPr>
              <a:spLocks noChangeArrowheads="1"/>
            </p:cNvSpPr>
            <p:nvPr/>
          </p:nvSpPr>
          <p:spPr bwMode="auto">
            <a:xfrm>
              <a:off x="4348163" y="5465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8" name="AutoShape 168"/>
            <p:cNvSpPr>
              <a:spLocks noChangeArrowheads="1"/>
            </p:cNvSpPr>
            <p:nvPr/>
          </p:nvSpPr>
          <p:spPr bwMode="auto">
            <a:xfrm>
              <a:off x="4576763" y="538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9" name="AutoShape 169"/>
            <p:cNvSpPr>
              <a:spLocks noChangeArrowheads="1"/>
            </p:cNvSpPr>
            <p:nvPr/>
          </p:nvSpPr>
          <p:spPr bwMode="auto">
            <a:xfrm>
              <a:off x="73199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0" name="AutoShape 170"/>
            <p:cNvSpPr>
              <a:spLocks noChangeArrowheads="1"/>
            </p:cNvSpPr>
            <p:nvPr/>
          </p:nvSpPr>
          <p:spPr bwMode="auto">
            <a:xfrm>
              <a:off x="73961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1" name="AutoShape 171"/>
            <p:cNvSpPr>
              <a:spLocks noChangeArrowheads="1"/>
            </p:cNvSpPr>
            <p:nvPr/>
          </p:nvSpPr>
          <p:spPr bwMode="auto">
            <a:xfrm>
              <a:off x="70913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2" name="AutoShape 172"/>
            <p:cNvSpPr>
              <a:spLocks noChangeArrowheads="1"/>
            </p:cNvSpPr>
            <p:nvPr/>
          </p:nvSpPr>
          <p:spPr bwMode="auto">
            <a:xfrm>
              <a:off x="842963" y="157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3" name="AutoShape 173"/>
            <p:cNvSpPr>
              <a:spLocks noChangeArrowheads="1"/>
            </p:cNvSpPr>
            <p:nvPr/>
          </p:nvSpPr>
          <p:spPr bwMode="auto">
            <a:xfrm>
              <a:off x="1147763" y="127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4" name="AutoShape 174"/>
            <p:cNvSpPr>
              <a:spLocks noChangeArrowheads="1"/>
            </p:cNvSpPr>
            <p:nvPr/>
          </p:nvSpPr>
          <p:spPr bwMode="auto">
            <a:xfrm>
              <a:off x="1147763" y="142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5" name="AutoShape 175"/>
            <p:cNvSpPr>
              <a:spLocks noChangeArrowheads="1"/>
            </p:cNvSpPr>
            <p:nvPr/>
          </p:nvSpPr>
          <p:spPr bwMode="auto">
            <a:xfrm>
              <a:off x="995363" y="1655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6" name="AutoShape 176"/>
            <p:cNvSpPr>
              <a:spLocks noChangeArrowheads="1"/>
            </p:cNvSpPr>
            <p:nvPr/>
          </p:nvSpPr>
          <p:spPr bwMode="auto">
            <a:xfrm>
              <a:off x="1071563" y="1503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7" name="AutoShape 177"/>
            <p:cNvSpPr>
              <a:spLocks noChangeArrowheads="1"/>
            </p:cNvSpPr>
            <p:nvPr/>
          </p:nvSpPr>
          <p:spPr bwMode="auto">
            <a:xfrm>
              <a:off x="842963" y="1350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8" name="AutoShape 178"/>
            <p:cNvSpPr>
              <a:spLocks noChangeArrowheads="1"/>
            </p:cNvSpPr>
            <p:nvPr/>
          </p:nvSpPr>
          <p:spPr bwMode="auto">
            <a:xfrm>
              <a:off x="995363" y="1503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9" name="AutoShape 181"/>
            <p:cNvSpPr>
              <a:spLocks noChangeArrowheads="1"/>
            </p:cNvSpPr>
            <p:nvPr/>
          </p:nvSpPr>
          <p:spPr bwMode="auto">
            <a:xfrm>
              <a:off x="766763" y="142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0" name="AutoShape 182"/>
            <p:cNvSpPr>
              <a:spLocks noChangeArrowheads="1"/>
            </p:cNvSpPr>
            <p:nvPr/>
          </p:nvSpPr>
          <p:spPr bwMode="auto">
            <a:xfrm>
              <a:off x="1147763" y="1655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1" name="AutoShape 183"/>
            <p:cNvSpPr>
              <a:spLocks noChangeArrowheads="1"/>
            </p:cNvSpPr>
            <p:nvPr/>
          </p:nvSpPr>
          <p:spPr bwMode="auto">
            <a:xfrm>
              <a:off x="55673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2" name="AutoShape 184"/>
            <p:cNvSpPr>
              <a:spLocks noChangeArrowheads="1"/>
            </p:cNvSpPr>
            <p:nvPr/>
          </p:nvSpPr>
          <p:spPr bwMode="auto">
            <a:xfrm>
              <a:off x="69389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3" name="AutoShape 185"/>
            <p:cNvSpPr>
              <a:spLocks noChangeArrowheads="1"/>
            </p:cNvSpPr>
            <p:nvPr/>
          </p:nvSpPr>
          <p:spPr bwMode="auto">
            <a:xfrm>
              <a:off x="995363" y="127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4" name="AutoShape 186"/>
            <p:cNvSpPr>
              <a:spLocks noChangeArrowheads="1"/>
            </p:cNvSpPr>
            <p:nvPr/>
          </p:nvSpPr>
          <p:spPr bwMode="auto">
            <a:xfrm>
              <a:off x="766763" y="1731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5" name="AutoShape 7"/>
            <p:cNvSpPr>
              <a:spLocks noChangeArrowheads="1"/>
            </p:cNvSpPr>
            <p:nvPr/>
          </p:nvSpPr>
          <p:spPr bwMode="auto">
            <a:xfrm>
              <a:off x="9191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6" name="AutoShape 8"/>
            <p:cNvSpPr>
              <a:spLocks noChangeArrowheads="1"/>
            </p:cNvSpPr>
            <p:nvPr/>
          </p:nvSpPr>
          <p:spPr bwMode="auto">
            <a:xfrm>
              <a:off x="1223963" y="3865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7" name="AutoShape 9"/>
            <p:cNvSpPr>
              <a:spLocks noChangeArrowheads="1"/>
            </p:cNvSpPr>
            <p:nvPr/>
          </p:nvSpPr>
          <p:spPr bwMode="auto">
            <a:xfrm>
              <a:off x="3095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8" name="AutoShape 10"/>
            <p:cNvSpPr>
              <a:spLocks noChangeArrowheads="1"/>
            </p:cNvSpPr>
            <p:nvPr/>
          </p:nvSpPr>
          <p:spPr bwMode="auto">
            <a:xfrm>
              <a:off x="1528763" y="4246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9" name="AutoShape 11"/>
            <p:cNvSpPr>
              <a:spLocks noChangeArrowheads="1"/>
            </p:cNvSpPr>
            <p:nvPr/>
          </p:nvSpPr>
          <p:spPr bwMode="auto">
            <a:xfrm>
              <a:off x="6100763" y="4627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0" name="AutoShape 12"/>
            <p:cNvSpPr>
              <a:spLocks noChangeArrowheads="1"/>
            </p:cNvSpPr>
            <p:nvPr/>
          </p:nvSpPr>
          <p:spPr bwMode="auto">
            <a:xfrm>
              <a:off x="5795963" y="4856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1" name="AutoShape 13"/>
            <p:cNvSpPr>
              <a:spLocks noChangeArrowheads="1"/>
            </p:cNvSpPr>
            <p:nvPr/>
          </p:nvSpPr>
          <p:spPr bwMode="auto">
            <a:xfrm>
              <a:off x="5872163" y="4398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2" name="AutoShape 14"/>
            <p:cNvSpPr>
              <a:spLocks noChangeArrowheads="1"/>
            </p:cNvSpPr>
            <p:nvPr/>
          </p:nvSpPr>
          <p:spPr bwMode="auto">
            <a:xfrm>
              <a:off x="6143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3" name="AutoShape 15"/>
            <p:cNvSpPr>
              <a:spLocks noChangeArrowheads="1"/>
            </p:cNvSpPr>
            <p:nvPr/>
          </p:nvSpPr>
          <p:spPr bwMode="auto">
            <a:xfrm>
              <a:off x="7929563" y="2493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4" name="AutoShape 16"/>
            <p:cNvSpPr>
              <a:spLocks noChangeArrowheads="1"/>
            </p:cNvSpPr>
            <p:nvPr/>
          </p:nvSpPr>
          <p:spPr bwMode="auto">
            <a:xfrm>
              <a:off x="31289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5" name="AutoShape 17"/>
            <p:cNvSpPr>
              <a:spLocks noChangeArrowheads="1"/>
            </p:cNvSpPr>
            <p:nvPr/>
          </p:nvSpPr>
          <p:spPr bwMode="auto">
            <a:xfrm>
              <a:off x="5381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6" name="AutoShape 18"/>
            <p:cNvSpPr>
              <a:spLocks noChangeArrowheads="1"/>
            </p:cNvSpPr>
            <p:nvPr/>
          </p:nvSpPr>
          <p:spPr bwMode="auto">
            <a:xfrm>
              <a:off x="5381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7" name="AutoShape 19"/>
            <p:cNvSpPr>
              <a:spLocks noChangeArrowheads="1"/>
            </p:cNvSpPr>
            <p:nvPr/>
          </p:nvSpPr>
          <p:spPr bwMode="auto">
            <a:xfrm>
              <a:off x="6905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8" name="AutoShape 20"/>
            <p:cNvSpPr>
              <a:spLocks noChangeArrowheads="1"/>
            </p:cNvSpPr>
            <p:nvPr/>
          </p:nvSpPr>
          <p:spPr bwMode="auto">
            <a:xfrm>
              <a:off x="6143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9" name="AutoShape 21"/>
            <p:cNvSpPr>
              <a:spLocks noChangeArrowheads="1"/>
            </p:cNvSpPr>
            <p:nvPr/>
          </p:nvSpPr>
          <p:spPr bwMode="auto">
            <a:xfrm>
              <a:off x="50339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0" name="AutoShape 22"/>
            <p:cNvSpPr>
              <a:spLocks noChangeArrowheads="1"/>
            </p:cNvSpPr>
            <p:nvPr/>
          </p:nvSpPr>
          <p:spPr bwMode="auto">
            <a:xfrm>
              <a:off x="6862763" y="5313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1" name="AutoShape 23"/>
            <p:cNvSpPr>
              <a:spLocks noChangeArrowheads="1"/>
            </p:cNvSpPr>
            <p:nvPr/>
          </p:nvSpPr>
          <p:spPr bwMode="auto">
            <a:xfrm>
              <a:off x="25193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2" name="AutoShape 24"/>
            <p:cNvSpPr>
              <a:spLocks noChangeArrowheads="1"/>
            </p:cNvSpPr>
            <p:nvPr/>
          </p:nvSpPr>
          <p:spPr bwMode="auto">
            <a:xfrm>
              <a:off x="6938963" y="4932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3" name="AutoShape 25"/>
            <p:cNvSpPr>
              <a:spLocks noChangeArrowheads="1"/>
            </p:cNvSpPr>
            <p:nvPr/>
          </p:nvSpPr>
          <p:spPr bwMode="auto">
            <a:xfrm>
              <a:off x="77009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4" name="AutoShape 26"/>
            <p:cNvSpPr>
              <a:spLocks noChangeArrowheads="1"/>
            </p:cNvSpPr>
            <p:nvPr/>
          </p:nvSpPr>
          <p:spPr bwMode="auto">
            <a:xfrm>
              <a:off x="7091363" y="523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5" name="AutoShape 27"/>
            <p:cNvSpPr>
              <a:spLocks noChangeArrowheads="1"/>
            </p:cNvSpPr>
            <p:nvPr/>
          </p:nvSpPr>
          <p:spPr bwMode="auto">
            <a:xfrm>
              <a:off x="7015163" y="538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6" name="AutoShape 28"/>
            <p:cNvSpPr>
              <a:spLocks noChangeArrowheads="1"/>
            </p:cNvSpPr>
            <p:nvPr/>
          </p:nvSpPr>
          <p:spPr bwMode="auto">
            <a:xfrm>
              <a:off x="7243763" y="5770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7" name="AutoShape 29"/>
            <p:cNvSpPr>
              <a:spLocks noChangeArrowheads="1"/>
            </p:cNvSpPr>
            <p:nvPr/>
          </p:nvSpPr>
          <p:spPr bwMode="auto">
            <a:xfrm>
              <a:off x="7091363" y="5618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8" name="AutoShape 30"/>
            <p:cNvSpPr>
              <a:spLocks noChangeArrowheads="1"/>
            </p:cNvSpPr>
            <p:nvPr/>
          </p:nvSpPr>
          <p:spPr bwMode="auto">
            <a:xfrm>
              <a:off x="4619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9" name="AutoShape 31"/>
            <p:cNvSpPr>
              <a:spLocks noChangeArrowheads="1"/>
            </p:cNvSpPr>
            <p:nvPr/>
          </p:nvSpPr>
          <p:spPr bwMode="auto">
            <a:xfrm>
              <a:off x="7667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0" name="AutoShape 32"/>
            <p:cNvSpPr>
              <a:spLocks noChangeArrowheads="1"/>
            </p:cNvSpPr>
            <p:nvPr/>
          </p:nvSpPr>
          <p:spPr bwMode="auto">
            <a:xfrm>
              <a:off x="8429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1" name="AutoShape 33"/>
            <p:cNvSpPr>
              <a:spLocks noChangeArrowheads="1"/>
            </p:cNvSpPr>
            <p:nvPr/>
          </p:nvSpPr>
          <p:spPr bwMode="auto">
            <a:xfrm>
              <a:off x="60245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2" name="AutoShape 34"/>
            <p:cNvSpPr>
              <a:spLocks noChangeArrowheads="1"/>
            </p:cNvSpPr>
            <p:nvPr/>
          </p:nvSpPr>
          <p:spPr bwMode="auto">
            <a:xfrm>
              <a:off x="57959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3" name="AutoShape 35"/>
            <p:cNvSpPr>
              <a:spLocks noChangeArrowheads="1"/>
            </p:cNvSpPr>
            <p:nvPr/>
          </p:nvSpPr>
          <p:spPr bwMode="auto">
            <a:xfrm>
              <a:off x="53387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4" name="AutoShape 36"/>
            <p:cNvSpPr>
              <a:spLocks noChangeArrowheads="1"/>
            </p:cNvSpPr>
            <p:nvPr/>
          </p:nvSpPr>
          <p:spPr bwMode="auto">
            <a:xfrm>
              <a:off x="56435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5" name="AutoShape 37"/>
            <p:cNvSpPr>
              <a:spLocks noChangeArrowheads="1"/>
            </p:cNvSpPr>
            <p:nvPr/>
          </p:nvSpPr>
          <p:spPr bwMode="auto">
            <a:xfrm>
              <a:off x="67103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6" name="AutoShape 38"/>
            <p:cNvSpPr>
              <a:spLocks noChangeArrowheads="1"/>
            </p:cNvSpPr>
            <p:nvPr/>
          </p:nvSpPr>
          <p:spPr bwMode="auto">
            <a:xfrm>
              <a:off x="1528763" y="2341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7" name="AutoShape 39"/>
            <p:cNvSpPr>
              <a:spLocks noChangeArrowheads="1"/>
            </p:cNvSpPr>
            <p:nvPr/>
          </p:nvSpPr>
          <p:spPr bwMode="auto">
            <a:xfrm>
              <a:off x="6405563" y="4779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8" name="AutoShape 40"/>
            <p:cNvSpPr>
              <a:spLocks noChangeArrowheads="1"/>
            </p:cNvSpPr>
            <p:nvPr/>
          </p:nvSpPr>
          <p:spPr bwMode="auto">
            <a:xfrm>
              <a:off x="6481763" y="4246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9" name="AutoShape 41"/>
            <p:cNvSpPr>
              <a:spLocks noChangeArrowheads="1"/>
            </p:cNvSpPr>
            <p:nvPr/>
          </p:nvSpPr>
          <p:spPr bwMode="auto">
            <a:xfrm>
              <a:off x="54149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0" name="AutoShape 42"/>
            <p:cNvSpPr>
              <a:spLocks noChangeArrowheads="1"/>
            </p:cNvSpPr>
            <p:nvPr/>
          </p:nvSpPr>
          <p:spPr bwMode="auto">
            <a:xfrm>
              <a:off x="63293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1" name="AutoShape 43"/>
            <p:cNvSpPr>
              <a:spLocks noChangeArrowheads="1"/>
            </p:cNvSpPr>
            <p:nvPr/>
          </p:nvSpPr>
          <p:spPr bwMode="auto">
            <a:xfrm>
              <a:off x="57959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2" name="AutoShape 44"/>
            <p:cNvSpPr>
              <a:spLocks noChangeArrowheads="1"/>
            </p:cNvSpPr>
            <p:nvPr/>
          </p:nvSpPr>
          <p:spPr bwMode="auto">
            <a:xfrm>
              <a:off x="4348163" y="3636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3" name="AutoShape 45"/>
            <p:cNvSpPr>
              <a:spLocks noChangeArrowheads="1"/>
            </p:cNvSpPr>
            <p:nvPr/>
          </p:nvSpPr>
          <p:spPr bwMode="auto">
            <a:xfrm>
              <a:off x="3662363" y="3636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4" name="AutoShape 46"/>
            <p:cNvSpPr>
              <a:spLocks noChangeArrowheads="1"/>
            </p:cNvSpPr>
            <p:nvPr/>
          </p:nvSpPr>
          <p:spPr bwMode="auto">
            <a:xfrm>
              <a:off x="35861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5" name="AutoShape 47"/>
            <p:cNvSpPr>
              <a:spLocks noChangeArrowheads="1"/>
            </p:cNvSpPr>
            <p:nvPr/>
          </p:nvSpPr>
          <p:spPr bwMode="auto">
            <a:xfrm>
              <a:off x="47291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6" name="AutoShape 48"/>
            <p:cNvSpPr>
              <a:spLocks noChangeArrowheads="1"/>
            </p:cNvSpPr>
            <p:nvPr/>
          </p:nvSpPr>
          <p:spPr bwMode="auto">
            <a:xfrm>
              <a:off x="51101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7" name="AutoShape 49"/>
            <p:cNvSpPr>
              <a:spLocks noChangeArrowheads="1"/>
            </p:cNvSpPr>
            <p:nvPr/>
          </p:nvSpPr>
          <p:spPr bwMode="auto">
            <a:xfrm>
              <a:off x="58721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8" name="AutoShape 50"/>
            <p:cNvSpPr>
              <a:spLocks noChangeArrowheads="1"/>
            </p:cNvSpPr>
            <p:nvPr/>
          </p:nvSpPr>
          <p:spPr bwMode="auto">
            <a:xfrm>
              <a:off x="5948363" y="2341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9" name="AutoShape 51"/>
            <p:cNvSpPr>
              <a:spLocks noChangeArrowheads="1"/>
            </p:cNvSpPr>
            <p:nvPr/>
          </p:nvSpPr>
          <p:spPr bwMode="auto">
            <a:xfrm>
              <a:off x="6253163" y="2646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0" name="AutoShape 52"/>
            <p:cNvSpPr>
              <a:spLocks noChangeArrowheads="1"/>
            </p:cNvSpPr>
            <p:nvPr/>
          </p:nvSpPr>
          <p:spPr bwMode="auto">
            <a:xfrm>
              <a:off x="8005763" y="2417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1" name="AutoShape 53"/>
            <p:cNvSpPr>
              <a:spLocks noChangeArrowheads="1"/>
            </p:cNvSpPr>
            <p:nvPr/>
          </p:nvSpPr>
          <p:spPr bwMode="auto">
            <a:xfrm>
              <a:off x="75485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2" name="AutoShape 55"/>
            <p:cNvSpPr>
              <a:spLocks noChangeArrowheads="1"/>
            </p:cNvSpPr>
            <p:nvPr/>
          </p:nvSpPr>
          <p:spPr bwMode="auto">
            <a:xfrm>
              <a:off x="6024563" y="2189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3" name="AutoShape 56"/>
            <p:cNvSpPr>
              <a:spLocks noChangeArrowheads="1"/>
            </p:cNvSpPr>
            <p:nvPr/>
          </p:nvSpPr>
          <p:spPr bwMode="auto">
            <a:xfrm>
              <a:off x="5872163" y="2341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4" name="AutoShape 57"/>
            <p:cNvSpPr>
              <a:spLocks noChangeArrowheads="1"/>
            </p:cNvSpPr>
            <p:nvPr/>
          </p:nvSpPr>
          <p:spPr bwMode="auto">
            <a:xfrm>
              <a:off x="8158163" y="1884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5" name="AutoShape 58"/>
            <p:cNvSpPr>
              <a:spLocks noChangeArrowheads="1"/>
            </p:cNvSpPr>
            <p:nvPr/>
          </p:nvSpPr>
          <p:spPr bwMode="auto">
            <a:xfrm>
              <a:off x="5338763" y="5160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6" name="AutoShape 59"/>
            <p:cNvSpPr>
              <a:spLocks noChangeArrowheads="1"/>
            </p:cNvSpPr>
            <p:nvPr/>
          </p:nvSpPr>
          <p:spPr bwMode="auto">
            <a:xfrm>
              <a:off x="5414963" y="5160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7" name="AutoShape 60"/>
            <p:cNvSpPr>
              <a:spLocks noChangeArrowheads="1"/>
            </p:cNvSpPr>
            <p:nvPr/>
          </p:nvSpPr>
          <p:spPr bwMode="auto">
            <a:xfrm>
              <a:off x="2519363" y="2036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8" name="AutoShape 61"/>
            <p:cNvSpPr>
              <a:spLocks noChangeArrowheads="1"/>
            </p:cNvSpPr>
            <p:nvPr/>
          </p:nvSpPr>
          <p:spPr bwMode="auto">
            <a:xfrm>
              <a:off x="5262563" y="3636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9" name="AutoShape 62"/>
            <p:cNvSpPr>
              <a:spLocks noChangeArrowheads="1"/>
            </p:cNvSpPr>
            <p:nvPr/>
          </p:nvSpPr>
          <p:spPr bwMode="auto">
            <a:xfrm>
              <a:off x="47291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0" name="AutoShape 63"/>
            <p:cNvSpPr>
              <a:spLocks noChangeArrowheads="1"/>
            </p:cNvSpPr>
            <p:nvPr/>
          </p:nvSpPr>
          <p:spPr bwMode="auto">
            <a:xfrm>
              <a:off x="53387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1" name="AutoShape 64"/>
            <p:cNvSpPr>
              <a:spLocks noChangeArrowheads="1"/>
            </p:cNvSpPr>
            <p:nvPr/>
          </p:nvSpPr>
          <p:spPr bwMode="auto">
            <a:xfrm>
              <a:off x="5338763" y="4779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2" name="AutoShape 65"/>
            <p:cNvSpPr>
              <a:spLocks noChangeArrowheads="1"/>
            </p:cNvSpPr>
            <p:nvPr/>
          </p:nvSpPr>
          <p:spPr bwMode="auto">
            <a:xfrm>
              <a:off x="4805363" y="2189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3" name="AutoShape 66"/>
            <p:cNvSpPr>
              <a:spLocks noChangeArrowheads="1"/>
            </p:cNvSpPr>
            <p:nvPr/>
          </p:nvSpPr>
          <p:spPr bwMode="auto">
            <a:xfrm>
              <a:off x="4805363" y="2036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4" name="AutoShape 67"/>
            <p:cNvSpPr>
              <a:spLocks noChangeArrowheads="1"/>
            </p:cNvSpPr>
            <p:nvPr/>
          </p:nvSpPr>
          <p:spPr bwMode="auto">
            <a:xfrm>
              <a:off x="8005763" y="2189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" name="AutoShape 68"/>
            <p:cNvSpPr>
              <a:spLocks noChangeArrowheads="1"/>
            </p:cNvSpPr>
            <p:nvPr/>
          </p:nvSpPr>
          <p:spPr bwMode="auto">
            <a:xfrm>
              <a:off x="13763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6" name="AutoShape 69"/>
            <p:cNvSpPr>
              <a:spLocks noChangeArrowheads="1"/>
            </p:cNvSpPr>
            <p:nvPr/>
          </p:nvSpPr>
          <p:spPr bwMode="auto">
            <a:xfrm>
              <a:off x="8429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7" name="AutoShape 70"/>
            <p:cNvSpPr>
              <a:spLocks noChangeArrowheads="1"/>
            </p:cNvSpPr>
            <p:nvPr/>
          </p:nvSpPr>
          <p:spPr bwMode="auto">
            <a:xfrm>
              <a:off x="15287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8" name="AutoShape 71"/>
            <p:cNvSpPr>
              <a:spLocks noChangeArrowheads="1"/>
            </p:cNvSpPr>
            <p:nvPr/>
          </p:nvSpPr>
          <p:spPr bwMode="auto">
            <a:xfrm>
              <a:off x="44243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9" name="AutoShape 72"/>
            <p:cNvSpPr>
              <a:spLocks noChangeArrowheads="1"/>
            </p:cNvSpPr>
            <p:nvPr/>
          </p:nvSpPr>
          <p:spPr bwMode="auto">
            <a:xfrm>
              <a:off x="38909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40" name="AutoShape 73"/>
            <p:cNvSpPr>
              <a:spLocks noChangeArrowheads="1"/>
            </p:cNvSpPr>
            <p:nvPr/>
          </p:nvSpPr>
          <p:spPr bwMode="auto">
            <a:xfrm>
              <a:off x="2062163" y="1655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41" name="AutoShape 74"/>
            <p:cNvSpPr>
              <a:spLocks noChangeArrowheads="1"/>
            </p:cNvSpPr>
            <p:nvPr/>
          </p:nvSpPr>
          <p:spPr bwMode="auto">
            <a:xfrm>
              <a:off x="7243763" y="2417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42" name="AutoShape 75"/>
            <p:cNvSpPr>
              <a:spLocks noChangeArrowheads="1"/>
            </p:cNvSpPr>
            <p:nvPr/>
          </p:nvSpPr>
          <p:spPr bwMode="auto">
            <a:xfrm>
              <a:off x="7167563" y="2493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43" name="AutoShape 76"/>
            <p:cNvSpPr>
              <a:spLocks noChangeArrowheads="1"/>
            </p:cNvSpPr>
            <p:nvPr/>
          </p:nvSpPr>
          <p:spPr bwMode="auto">
            <a:xfrm>
              <a:off x="77009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44" name="AutoShape 77"/>
            <p:cNvSpPr>
              <a:spLocks noChangeArrowheads="1"/>
            </p:cNvSpPr>
            <p:nvPr/>
          </p:nvSpPr>
          <p:spPr bwMode="auto">
            <a:xfrm>
              <a:off x="7624763" y="2417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45" name="AutoShape 78"/>
            <p:cNvSpPr>
              <a:spLocks noChangeArrowheads="1"/>
            </p:cNvSpPr>
            <p:nvPr/>
          </p:nvSpPr>
          <p:spPr bwMode="auto">
            <a:xfrm>
              <a:off x="26717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46" name="AutoShape 79"/>
            <p:cNvSpPr>
              <a:spLocks noChangeArrowheads="1"/>
            </p:cNvSpPr>
            <p:nvPr/>
          </p:nvSpPr>
          <p:spPr bwMode="auto">
            <a:xfrm>
              <a:off x="7624763" y="2722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47" name="AutoShape 80"/>
            <p:cNvSpPr>
              <a:spLocks noChangeArrowheads="1"/>
            </p:cNvSpPr>
            <p:nvPr/>
          </p:nvSpPr>
          <p:spPr bwMode="auto">
            <a:xfrm>
              <a:off x="6938963" y="2493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48" name="AutoShape 81"/>
            <p:cNvSpPr>
              <a:spLocks noChangeArrowheads="1"/>
            </p:cNvSpPr>
            <p:nvPr/>
          </p:nvSpPr>
          <p:spPr bwMode="auto">
            <a:xfrm>
              <a:off x="3738563" y="157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49" name="AutoShape 82"/>
            <p:cNvSpPr>
              <a:spLocks noChangeArrowheads="1"/>
            </p:cNvSpPr>
            <p:nvPr/>
          </p:nvSpPr>
          <p:spPr bwMode="auto">
            <a:xfrm>
              <a:off x="4195763" y="157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0" name="AutoShape 83"/>
            <p:cNvSpPr>
              <a:spLocks noChangeArrowheads="1"/>
            </p:cNvSpPr>
            <p:nvPr/>
          </p:nvSpPr>
          <p:spPr bwMode="auto">
            <a:xfrm>
              <a:off x="4271963" y="1884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1" name="AutoShape 84"/>
            <p:cNvSpPr>
              <a:spLocks noChangeArrowheads="1"/>
            </p:cNvSpPr>
            <p:nvPr/>
          </p:nvSpPr>
          <p:spPr bwMode="auto">
            <a:xfrm>
              <a:off x="71675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2" name="AutoShape 85"/>
            <p:cNvSpPr>
              <a:spLocks noChangeArrowheads="1"/>
            </p:cNvSpPr>
            <p:nvPr/>
          </p:nvSpPr>
          <p:spPr bwMode="auto">
            <a:xfrm>
              <a:off x="6862763" y="3865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3" name="AutoShape 86"/>
            <p:cNvSpPr>
              <a:spLocks noChangeArrowheads="1"/>
            </p:cNvSpPr>
            <p:nvPr/>
          </p:nvSpPr>
          <p:spPr bwMode="auto">
            <a:xfrm>
              <a:off x="7091363" y="3865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4" name="AutoShape 87"/>
            <p:cNvSpPr>
              <a:spLocks noChangeArrowheads="1"/>
            </p:cNvSpPr>
            <p:nvPr/>
          </p:nvSpPr>
          <p:spPr bwMode="auto">
            <a:xfrm>
              <a:off x="62531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5" name="AutoShape 88"/>
            <p:cNvSpPr>
              <a:spLocks noChangeArrowheads="1"/>
            </p:cNvSpPr>
            <p:nvPr/>
          </p:nvSpPr>
          <p:spPr bwMode="auto">
            <a:xfrm>
              <a:off x="61769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6" name="AutoShape 89"/>
            <p:cNvSpPr>
              <a:spLocks noChangeArrowheads="1"/>
            </p:cNvSpPr>
            <p:nvPr/>
          </p:nvSpPr>
          <p:spPr bwMode="auto">
            <a:xfrm>
              <a:off x="67103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7" name="AutoShape 90"/>
            <p:cNvSpPr>
              <a:spLocks noChangeArrowheads="1"/>
            </p:cNvSpPr>
            <p:nvPr/>
          </p:nvSpPr>
          <p:spPr bwMode="auto">
            <a:xfrm>
              <a:off x="65579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8" name="AutoShape 91"/>
            <p:cNvSpPr>
              <a:spLocks noChangeArrowheads="1"/>
            </p:cNvSpPr>
            <p:nvPr/>
          </p:nvSpPr>
          <p:spPr bwMode="auto">
            <a:xfrm>
              <a:off x="65579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59" name="AutoShape 92"/>
            <p:cNvSpPr>
              <a:spLocks noChangeArrowheads="1"/>
            </p:cNvSpPr>
            <p:nvPr/>
          </p:nvSpPr>
          <p:spPr bwMode="auto">
            <a:xfrm>
              <a:off x="690563" y="1655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0" name="AutoShape 93"/>
            <p:cNvSpPr>
              <a:spLocks noChangeArrowheads="1"/>
            </p:cNvSpPr>
            <p:nvPr/>
          </p:nvSpPr>
          <p:spPr bwMode="auto">
            <a:xfrm>
              <a:off x="1223963" y="1808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1" name="AutoShape 94"/>
            <p:cNvSpPr>
              <a:spLocks noChangeArrowheads="1"/>
            </p:cNvSpPr>
            <p:nvPr/>
          </p:nvSpPr>
          <p:spPr bwMode="auto">
            <a:xfrm>
              <a:off x="385763" y="2189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2" name="AutoShape 95"/>
            <p:cNvSpPr>
              <a:spLocks noChangeArrowheads="1"/>
            </p:cNvSpPr>
            <p:nvPr/>
          </p:nvSpPr>
          <p:spPr bwMode="auto">
            <a:xfrm>
              <a:off x="538163" y="1884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3" name="AutoShape 96"/>
            <p:cNvSpPr>
              <a:spLocks noChangeArrowheads="1"/>
            </p:cNvSpPr>
            <p:nvPr/>
          </p:nvSpPr>
          <p:spPr bwMode="auto">
            <a:xfrm>
              <a:off x="45005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4" name="AutoShape 97"/>
            <p:cNvSpPr>
              <a:spLocks noChangeArrowheads="1"/>
            </p:cNvSpPr>
            <p:nvPr/>
          </p:nvSpPr>
          <p:spPr bwMode="auto">
            <a:xfrm>
              <a:off x="41195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5" name="AutoShape 98"/>
            <p:cNvSpPr>
              <a:spLocks noChangeArrowheads="1"/>
            </p:cNvSpPr>
            <p:nvPr/>
          </p:nvSpPr>
          <p:spPr bwMode="auto">
            <a:xfrm>
              <a:off x="75485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6" name="AutoShape 99"/>
            <p:cNvSpPr>
              <a:spLocks noChangeArrowheads="1"/>
            </p:cNvSpPr>
            <p:nvPr/>
          </p:nvSpPr>
          <p:spPr bwMode="auto">
            <a:xfrm>
              <a:off x="67103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7" name="AutoShape 100"/>
            <p:cNvSpPr>
              <a:spLocks noChangeArrowheads="1"/>
            </p:cNvSpPr>
            <p:nvPr/>
          </p:nvSpPr>
          <p:spPr bwMode="auto">
            <a:xfrm>
              <a:off x="7015163" y="4398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8" name="AutoShape 101"/>
            <p:cNvSpPr>
              <a:spLocks noChangeArrowheads="1"/>
            </p:cNvSpPr>
            <p:nvPr/>
          </p:nvSpPr>
          <p:spPr bwMode="auto">
            <a:xfrm>
              <a:off x="70151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69" name="AutoShape 102"/>
            <p:cNvSpPr>
              <a:spLocks noChangeArrowheads="1"/>
            </p:cNvSpPr>
            <p:nvPr/>
          </p:nvSpPr>
          <p:spPr bwMode="auto">
            <a:xfrm>
              <a:off x="8081963" y="2341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0" name="AutoShape 103"/>
            <p:cNvSpPr>
              <a:spLocks noChangeArrowheads="1"/>
            </p:cNvSpPr>
            <p:nvPr/>
          </p:nvSpPr>
          <p:spPr bwMode="auto">
            <a:xfrm>
              <a:off x="69389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1" name="AutoShape 104"/>
            <p:cNvSpPr>
              <a:spLocks noChangeArrowheads="1"/>
            </p:cNvSpPr>
            <p:nvPr/>
          </p:nvSpPr>
          <p:spPr bwMode="auto">
            <a:xfrm>
              <a:off x="72437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2" name="AutoShape 105"/>
            <p:cNvSpPr>
              <a:spLocks noChangeArrowheads="1"/>
            </p:cNvSpPr>
            <p:nvPr/>
          </p:nvSpPr>
          <p:spPr bwMode="auto">
            <a:xfrm>
              <a:off x="4271963" y="2493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3" name="AutoShape 106"/>
            <p:cNvSpPr>
              <a:spLocks noChangeArrowheads="1"/>
            </p:cNvSpPr>
            <p:nvPr/>
          </p:nvSpPr>
          <p:spPr bwMode="auto">
            <a:xfrm>
              <a:off x="57197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4" name="AutoShape 107"/>
            <p:cNvSpPr>
              <a:spLocks noChangeArrowheads="1"/>
            </p:cNvSpPr>
            <p:nvPr/>
          </p:nvSpPr>
          <p:spPr bwMode="auto">
            <a:xfrm>
              <a:off x="54911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5" name="AutoShape 108"/>
            <p:cNvSpPr>
              <a:spLocks noChangeArrowheads="1"/>
            </p:cNvSpPr>
            <p:nvPr/>
          </p:nvSpPr>
          <p:spPr bwMode="auto">
            <a:xfrm>
              <a:off x="61007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6" name="AutoShape 109"/>
            <p:cNvSpPr>
              <a:spLocks noChangeArrowheads="1"/>
            </p:cNvSpPr>
            <p:nvPr/>
          </p:nvSpPr>
          <p:spPr bwMode="auto">
            <a:xfrm>
              <a:off x="6253163" y="3865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7" name="AutoShape 110"/>
            <p:cNvSpPr>
              <a:spLocks noChangeArrowheads="1"/>
            </p:cNvSpPr>
            <p:nvPr/>
          </p:nvSpPr>
          <p:spPr bwMode="auto">
            <a:xfrm>
              <a:off x="34337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8" name="AutoShape 111"/>
            <p:cNvSpPr>
              <a:spLocks noChangeArrowheads="1"/>
            </p:cNvSpPr>
            <p:nvPr/>
          </p:nvSpPr>
          <p:spPr bwMode="auto">
            <a:xfrm>
              <a:off x="4271963" y="4627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9" name="AutoShape 112"/>
            <p:cNvSpPr>
              <a:spLocks noChangeArrowheads="1"/>
            </p:cNvSpPr>
            <p:nvPr/>
          </p:nvSpPr>
          <p:spPr bwMode="auto">
            <a:xfrm>
              <a:off x="4119563" y="4475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0" name="AutoShape 113"/>
            <p:cNvSpPr>
              <a:spLocks noChangeArrowheads="1"/>
            </p:cNvSpPr>
            <p:nvPr/>
          </p:nvSpPr>
          <p:spPr bwMode="auto">
            <a:xfrm>
              <a:off x="3357563" y="4246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1" name="AutoShape 114"/>
            <p:cNvSpPr>
              <a:spLocks noChangeArrowheads="1"/>
            </p:cNvSpPr>
            <p:nvPr/>
          </p:nvSpPr>
          <p:spPr bwMode="auto">
            <a:xfrm>
              <a:off x="4195763" y="538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2" name="AutoShape 115"/>
            <p:cNvSpPr>
              <a:spLocks noChangeArrowheads="1"/>
            </p:cNvSpPr>
            <p:nvPr/>
          </p:nvSpPr>
          <p:spPr bwMode="auto">
            <a:xfrm>
              <a:off x="4424363" y="5008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3" name="AutoShape 116"/>
            <p:cNvSpPr>
              <a:spLocks noChangeArrowheads="1"/>
            </p:cNvSpPr>
            <p:nvPr/>
          </p:nvSpPr>
          <p:spPr bwMode="auto">
            <a:xfrm>
              <a:off x="3357563" y="4551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4" name="AutoShape 117"/>
            <p:cNvSpPr>
              <a:spLocks noChangeArrowheads="1"/>
            </p:cNvSpPr>
            <p:nvPr/>
          </p:nvSpPr>
          <p:spPr bwMode="auto">
            <a:xfrm>
              <a:off x="4348163" y="4551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5" name="AutoShape 118"/>
            <p:cNvSpPr>
              <a:spLocks noChangeArrowheads="1"/>
            </p:cNvSpPr>
            <p:nvPr/>
          </p:nvSpPr>
          <p:spPr bwMode="auto">
            <a:xfrm>
              <a:off x="4424363" y="5313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6" name="AutoShape 119"/>
            <p:cNvSpPr>
              <a:spLocks noChangeArrowheads="1"/>
            </p:cNvSpPr>
            <p:nvPr/>
          </p:nvSpPr>
          <p:spPr bwMode="auto">
            <a:xfrm>
              <a:off x="4271963" y="4475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7" name="AutoShape 120"/>
            <p:cNvSpPr>
              <a:spLocks noChangeArrowheads="1"/>
            </p:cNvSpPr>
            <p:nvPr/>
          </p:nvSpPr>
          <p:spPr bwMode="auto">
            <a:xfrm>
              <a:off x="5033963" y="2265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8" name="AutoShape 121"/>
            <p:cNvSpPr>
              <a:spLocks noChangeArrowheads="1"/>
            </p:cNvSpPr>
            <p:nvPr/>
          </p:nvSpPr>
          <p:spPr bwMode="auto">
            <a:xfrm>
              <a:off x="67103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89" name="AutoShape 122"/>
            <p:cNvSpPr>
              <a:spLocks noChangeArrowheads="1"/>
            </p:cNvSpPr>
            <p:nvPr/>
          </p:nvSpPr>
          <p:spPr bwMode="auto">
            <a:xfrm>
              <a:off x="690563" y="1350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90" name="AutoShape 123"/>
            <p:cNvSpPr>
              <a:spLocks noChangeArrowheads="1"/>
            </p:cNvSpPr>
            <p:nvPr/>
          </p:nvSpPr>
          <p:spPr bwMode="auto">
            <a:xfrm>
              <a:off x="614363" y="1503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91" name="AutoShape 124"/>
            <p:cNvSpPr>
              <a:spLocks noChangeArrowheads="1"/>
            </p:cNvSpPr>
            <p:nvPr/>
          </p:nvSpPr>
          <p:spPr bwMode="auto">
            <a:xfrm>
              <a:off x="1528763" y="1350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92" name="AutoShape 125"/>
            <p:cNvSpPr>
              <a:spLocks noChangeArrowheads="1"/>
            </p:cNvSpPr>
            <p:nvPr/>
          </p:nvSpPr>
          <p:spPr bwMode="auto">
            <a:xfrm>
              <a:off x="1833563" y="2722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93" name="AutoShape 126"/>
            <p:cNvSpPr>
              <a:spLocks noChangeArrowheads="1"/>
            </p:cNvSpPr>
            <p:nvPr/>
          </p:nvSpPr>
          <p:spPr bwMode="auto">
            <a:xfrm>
              <a:off x="68627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94" name="AutoShape 127"/>
            <p:cNvSpPr>
              <a:spLocks noChangeArrowheads="1"/>
            </p:cNvSpPr>
            <p:nvPr/>
          </p:nvSpPr>
          <p:spPr bwMode="auto">
            <a:xfrm>
              <a:off x="995363" y="157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95" name="AutoShape 128"/>
            <p:cNvSpPr>
              <a:spLocks noChangeArrowheads="1"/>
            </p:cNvSpPr>
            <p:nvPr/>
          </p:nvSpPr>
          <p:spPr bwMode="auto">
            <a:xfrm>
              <a:off x="73199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96" name="AutoShape 129"/>
            <p:cNvSpPr>
              <a:spLocks noChangeArrowheads="1"/>
            </p:cNvSpPr>
            <p:nvPr/>
          </p:nvSpPr>
          <p:spPr bwMode="auto">
            <a:xfrm>
              <a:off x="1909763" y="2951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97" name="AutoShape 130"/>
            <p:cNvSpPr>
              <a:spLocks noChangeArrowheads="1"/>
            </p:cNvSpPr>
            <p:nvPr/>
          </p:nvSpPr>
          <p:spPr bwMode="auto">
            <a:xfrm>
              <a:off x="74723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98" name="AutoShape 131"/>
            <p:cNvSpPr>
              <a:spLocks noChangeArrowheads="1"/>
            </p:cNvSpPr>
            <p:nvPr/>
          </p:nvSpPr>
          <p:spPr bwMode="auto">
            <a:xfrm>
              <a:off x="5567363" y="2417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99" name="AutoShape 132"/>
            <p:cNvSpPr>
              <a:spLocks noChangeArrowheads="1"/>
            </p:cNvSpPr>
            <p:nvPr/>
          </p:nvSpPr>
          <p:spPr bwMode="auto">
            <a:xfrm>
              <a:off x="5567363" y="2493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0" name="AutoShape 133"/>
            <p:cNvSpPr>
              <a:spLocks noChangeArrowheads="1"/>
            </p:cNvSpPr>
            <p:nvPr/>
          </p:nvSpPr>
          <p:spPr bwMode="auto">
            <a:xfrm>
              <a:off x="5338763" y="2265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1" name="AutoShape 134"/>
            <p:cNvSpPr>
              <a:spLocks noChangeArrowheads="1"/>
            </p:cNvSpPr>
            <p:nvPr/>
          </p:nvSpPr>
          <p:spPr bwMode="auto">
            <a:xfrm>
              <a:off x="3205163" y="2417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2" name="AutoShape 135"/>
            <p:cNvSpPr>
              <a:spLocks noChangeArrowheads="1"/>
            </p:cNvSpPr>
            <p:nvPr/>
          </p:nvSpPr>
          <p:spPr bwMode="auto">
            <a:xfrm>
              <a:off x="2443163" y="2722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3" name="AutoShape 7"/>
            <p:cNvSpPr>
              <a:spLocks noChangeArrowheads="1"/>
            </p:cNvSpPr>
            <p:nvPr/>
          </p:nvSpPr>
          <p:spPr bwMode="auto">
            <a:xfrm>
              <a:off x="7667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4" name="AutoShape 8"/>
            <p:cNvSpPr>
              <a:spLocks noChangeArrowheads="1"/>
            </p:cNvSpPr>
            <p:nvPr/>
          </p:nvSpPr>
          <p:spPr bwMode="auto">
            <a:xfrm>
              <a:off x="32051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5" name="AutoShape 9"/>
            <p:cNvSpPr>
              <a:spLocks noChangeArrowheads="1"/>
            </p:cNvSpPr>
            <p:nvPr/>
          </p:nvSpPr>
          <p:spPr bwMode="auto">
            <a:xfrm>
              <a:off x="58721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6" name="AutoShape 10"/>
            <p:cNvSpPr>
              <a:spLocks noChangeArrowheads="1"/>
            </p:cNvSpPr>
            <p:nvPr/>
          </p:nvSpPr>
          <p:spPr bwMode="auto">
            <a:xfrm>
              <a:off x="17573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7" name="AutoShape 11"/>
            <p:cNvSpPr>
              <a:spLocks noChangeArrowheads="1"/>
            </p:cNvSpPr>
            <p:nvPr/>
          </p:nvSpPr>
          <p:spPr bwMode="auto">
            <a:xfrm>
              <a:off x="5795963" y="4856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8" name="AutoShape 12"/>
            <p:cNvSpPr>
              <a:spLocks noChangeArrowheads="1"/>
            </p:cNvSpPr>
            <p:nvPr/>
          </p:nvSpPr>
          <p:spPr bwMode="auto">
            <a:xfrm>
              <a:off x="4729163" y="508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09" name="AutoShape 13"/>
            <p:cNvSpPr>
              <a:spLocks noChangeArrowheads="1"/>
            </p:cNvSpPr>
            <p:nvPr/>
          </p:nvSpPr>
          <p:spPr bwMode="auto">
            <a:xfrm>
              <a:off x="4500563" y="5237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0" name="AutoShape 14"/>
            <p:cNvSpPr>
              <a:spLocks noChangeArrowheads="1"/>
            </p:cNvSpPr>
            <p:nvPr/>
          </p:nvSpPr>
          <p:spPr bwMode="auto">
            <a:xfrm>
              <a:off x="4043363" y="4170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1" name="AutoShape 15"/>
            <p:cNvSpPr>
              <a:spLocks noChangeArrowheads="1"/>
            </p:cNvSpPr>
            <p:nvPr/>
          </p:nvSpPr>
          <p:spPr bwMode="auto">
            <a:xfrm>
              <a:off x="6862763" y="4932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2" name="AutoShape 16"/>
            <p:cNvSpPr>
              <a:spLocks noChangeArrowheads="1"/>
            </p:cNvSpPr>
            <p:nvPr/>
          </p:nvSpPr>
          <p:spPr bwMode="auto">
            <a:xfrm>
              <a:off x="9191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3" name="AutoShape 17"/>
            <p:cNvSpPr>
              <a:spLocks noChangeArrowheads="1"/>
            </p:cNvSpPr>
            <p:nvPr/>
          </p:nvSpPr>
          <p:spPr bwMode="auto">
            <a:xfrm>
              <a:off x="4619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4" name="AutoShape 18"/>
            <p:cNvSpPr>
              <a:spLocks noChangeArrowheads="1"/>
            </p:cNvSpPr>
            <p:nvPr/>
          </p:nvSpPr>
          <p:spPr bwMode="auto">
            <a:xfrm>
              <a:off x="7243763" y="5770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5" name="AutoShape 19"/>
            <p:cNvSpPr>
              <a:spLocks noChangeArrowheads="1"/>
            </p:cNvSpPr>
            <p:nvPr/>
          </p:nvSpPr>
          <p:spPr bwMode="auto">
            <a:xfrm>
              <a:off x="6862763" y="538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6" name="AutoShape 20"/>
            <p:cNvSpPr>
              <a:spLocks noChangeArrowheads="1"/>
            </p:cNvSpPr>
            <p:nvPr/>
          </p:nvSpPr>
          <p:spPr bwMode="auto">
            <a:xfrm>
              <a:off x="8429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7" name="AutoShape 21"/>
            <p:cNvSpPr>
              <a:spLocks noChangeArrowheads="1"/>
            </p:cNvSpPr>
            <p:nvPr/>
          </p:nvSpPr>
          <p:spPr bwMode="auto">
            <a:xfrm>
              <a:off x="4957763" y="508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8" name="AutoShape 22"/>
            <p:cNvSpPr>
              <a:spLocks noChangeArrowheads="1"/>
            </p:cNvSpPr>
            <p:nvPr/>
          </p:nvSpPr>
          <p:spPr bwMode="auto">
            <a:xfrm>
              <a:off x="5186363" y="5008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19" name="AutoShape 23"/>
            <p:cNvSpPr>
              <a:spLocks noChangeArrowheads="1"/>
            </p:cNvSpPr>
            <p:nvPr/>
          </p:nvSpPr>
          <p:spPr bwMode="auto">
            <a:xfrm>
              <a:off x="5414963" y="5160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20" name="AutoShape 24"/>
            <p:cNvSpPr>
              <a:spLocks noChangeArrowheads="1"/>
            </p:cNvSpPr>
            <p:nvPr/>
          </p:nvSpPr>
          <p:spPr bwMode="auto">
            <a:xfrm>
              <a:off x="5262563" y="508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21" name="AutoShape 25"/>
            <p:cNvSpPr>
              <a:spLocks noChangeArrowheads="1"/>
            </p:cNvSpPr>
            <p:nvPr/>
          </p:nvSpPr>
          <p:spPr bwMode="auto">
            <a:xfrm>
              <a:off x="55673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22" name="AutoShape 26"/>
            <p:cNvSpPr>
              <a:spLocks noChangeArrowheads="1"/>
            </p:cNvSpPr>
            <p:nvPr/>
          </p:nvSpPr>
          <p:spPr bwMode="auto">
            <a:xfrm>
              <a:off x="45767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23" name="AutoShape 27"/>
            <p:cNvSpPr>
              <a:spLocks noChangeArrowheads="1"/>
            </p:cNvSpPr>
            <p:nvPr/>
          </p:nvSpPr>
          <p:spPr bwMode="auto">
            <a:xfrm>
              <a:off x="56435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24" name="AutoShape 28"/>
            <p:cNvSpPr>
              <a:spLocks noChangeArrowheads="1"/>
            </p:cNvSpPr>
            <p:nvPr/>
          </p:nvSpPr>
          <p:spPr bwMode="auto">
            <a:xfrm>
              <a:off x="64055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25" name="AutoShape 29"/>
            <p:cNvSpPr>
              <a:spLocks noChangeArrowheads="1"/>
            </p:cNvSpPr>
            <p:nvPr/>
          </p:nvSpPr>
          <p:spPr bwMode="auto">
            <a:xfrm>
              <a:off x="7624763" y="2798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26" name="AutoShape 30"/>
            <p:cNvSpPr>
              <a:spLocks noChangeArrowheads="1"/>
            </p:cNvSpPr>
            <p:nvPr/>
          </p:nvSpPr>
          <p:spPr bwMode="auto">
            <a:xfrm>
              <a:off x="77009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27" name="AutoShape 31"/>
            <p:cNvSpPr>
              <a:spLocks noChangeArrowheads="1"/>
            </p:cNvSpPr>
            <p:nvPr/>
          </p:nvSpPr>
          <p:spPr bwMode="auto">
            <a:xfrm>
              <a:off x="72437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28" name="AutoShape 32"/>
            <p:cNvSpPr>
              <a:spLocks noChangeArrowheads="1"/>
            </p:cNvSpPr>
            <p:nvPr/>
          </p:nvSpPr>
          <p:spPr bwMode="auto">
            <a:xfrm>
              <a:off x="4881563" y="3713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29" name="AutoShape 33"/>
            <p:cNvSpPr>
              <a:spLocks noChangeArrowheads="1"/>
            </p:cNvSpPr>
            <p:nvPr/>
          </p:nvSpPr>
          <p:spPr bwMode="auto">
            <a:xfrm>
              <a:off x="6176963" y="2646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0" name="AutoShape 34"/>
            <p:cNvSpPr>
              <a:spLocks noChangeArrowheads="1"/>
            </p:cNvSpPr>
            <p:nvPr/>
          </p:nvSpPr>
          <p:spPr bwMode="auto">
            <a:xfrm>
              <a:off x="8081963" y="2341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1" name="AutoShape 35"/>
            <p:cNvSpPr>
              <a:spLocks noChangeArrowheads="1"/>
            </p:cNvSpPr>
            <p:nvPr/>
          </p:nvSpPr>
          <p:spPr bwMode="auto">
            <a:xfrm>
              <a:off x="75485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2" name="AutoShape 36"/>
            <p:cNvSpPr>
              <a:spLocks noChangeArrowheads="1"/>
            </p:cNvSpPr>
            <p:nvPr/>
          </p:nvSpPr>
          <p:spPr bwMode="auto">
            <a:xfrm>
              <a:off x="54911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3" name="AutoShape 37"/>
            <p:cNvSpPr>
              <a:spLocks noChangeArrowheads="1"/>
            </p:cNvSpPr>
            <p:nvPr/>
          </p:nvSpPr>
          <p:spPr bwMode="auto">
            <a:xfrm>
              <a:off x="69389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4" name="AutoShape 38"/>
            <p:cNvSpPr>
              <a:spLocks noChangeArrowheads="1"/>
            </p:cNvSpPr>
            <p:nvPr/>
          </p:nvSpPr>
          <p:spPr bwMode="auto">
            <a:xfrm>
              <a:off x="41195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5" name="AutoShape 39"/>
            <p:cNvSpPr>
              <a:spLocks noChangeArrowheads="1"/>
            </p:cNvSpPr>
            <p:nvPr/>
          </p:nvSpPr>
          <p:spPr bwMode="auto">
            <a:xfrm>
              <a:off x="62531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6" name="AutoShape 40"/>
            <p:cNvSpPr>
              <a:spLocks noChangeArrowheads="1"/>
            </p:cNvSpPr>
            <p:nvPr/>
          </p:nvSpPr>
          <p:spPr bwMode="auto">
            <a:xfrm>
              <a:off x="67103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7" name="AutoShape 41"/>
            <p:cNvSpPr>
              <a:spLocks noChangeArrowheads="1"/>
            </p:cNvSpPr>
            <p:nvPr/>
          </p:nvSpPr>
          <p:spPr bwMode="auto">
            <a:xfrm>
              <a:off x="13763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8" name="AutoShape 42"/>
            <p:cNvSpPr>
              <a:spLocks noChangeArrowheads="1"/>
            </p:cNvSpPr>
            <p:nvPr/>
          </p:nvSpPr>
          <p:spPr bwMode="auto">
            <a:xfrm>
              <a:off x="1376363" y="3560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39" name="AutoShape 43"/>
            <p:cNvSpPr>
              <a:spLocks noChangeArrowheads="1"/>
            </p:cNvSpPr>
            <p:nvPr/>
          </p:nvSpPr>
          <p:spPr bwMode="auto">
            <a:xfrm>
              <a:off x="4424363" y="4551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40" name="AutoShape 44"/>
            <p:cNvSpPr>
              <a:spLocks noChangeArrowheads="1"/>
            </p:cNvSpPr>
            <p:nvPr/>
          </p:nvSpPr>
          <p:spPr bwMode="auto">
            <a:xfrm>
              <a:off x="4348163" y="5313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41" name="AutoShape 45"/>
            <p:cNvSpPr>
              <a:spLocks noChangeArrowheads="1"/>
            </p:cNvSpPr>
            <p:nvPr/>
          </p:nvSpPr>
          <p:spPr bwMode="auto">
            <a:xfrm>
              <a:off x="4500563" y="5084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42" name="AutoShape 46"/>
            <p:cNvSpPr>
              <a:spLocks noChangeArrowheads="1"/>
            </p:cNvSpPr>
            <p:nvPr/>
          </p:nvSpPr>
          <p:spPr bwMode="auto">
            <a:xfrm>
              <a:off x="4729163" y="4932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43" name="AutoShape 47"/>
            <p:cNvSpPr>
              <a:spLocks noChangeArrowheads="1"/>
            </p:cNvSpPr>
            <p:nvPr/>
          </p:nvSpPr>
          <p:spPr bwMode="auto">
            <a:xfrm>
              <a:off x="4652963" y="5008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44" name="AutoShape 48"/>
            <p:cNvSpPr>
              <a:spLocks noChangeArrowheads="1"/>
            </p:cNvSpPr>
            <p:nvPr/>
          </p:nvSpPr>
          <p:spPr bwMode="auto">
            <a:xfrm>
              <a:off x="4195763" y="538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45" name="AutoShape 49"/>
            <p:cNvSpPr>
              <a:spLocks noChangeArrowheads="1"/>
            </p:cNvSpPr>
            <p:nvPr/>
          </p:nvSpPr>
          <p:spPr bwMode="auto">
            <a:xfrm>
              <a:off x="5719763" y="4017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46" name="AutoShape 53"/>
            <p:cNvSpPr>
              <a:spLocks noChangeArrowheads="1"/>
            </p:cNvSpPr>
            <p:nvPr/>
          </p:nvSpPr>
          <p:spPr bwMode="auto">
            <a:xfrm>
              <a:off x="67865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47" name="AutoShape 54"/>
            <p:cNvSpPr>
              <a:spLocks noChangeArrowheads="1"/>
            </p:cNvSpPr>
            <p:nvPr/>
          </p:nvSpPr>
          <p:spPr bwMode="auto">
            <a:xfrm>
              <a:off x="71675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48" name="AutoShape 12"/>
            <p:cNvSpPr>
              <a:spLocks noChangeArrowheads="1"/>
            </p:cNvSpPr>
            <p:nvPr/>
          </p:nvSpPr>
          <p:spPr bwMode="auto">
            <a:xfrm>
              <a:off x="4576763" y="2189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49" name="AutoShape 13"/>
            <p:cNvSpPr>
              <a:spLocks noChangeArrowheads="1"/>
            </p:cNvSpPr>
            <p:nvPr/>
          </p:nvSpPr>
          <p:spPr bwMode="auto">
            <a:xfrm>
              <a:off x="7243763" y="4475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50" name="AutoShape 14"/>
            <p:cNvSpPr>
              <a:spLocks noChangeArrowheads="1"/>
            </p:cNvSpPr>
            <p:nvPr/>
          </p:nvSpPr>
          <p:spPr bwMode="auto">
            <a:xfrm>
              <a:off x="71675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51" name="AutoShape 15"/>
            <p:cNvSpPr>
              <a:spLocks noChangeArrowheads="1"/>
            </p:cNvSpPr>
            <p:nvPr/>
          </p:nvSpPr>
          <p:spPr bwMode="auto">
            <a:xfrm>
              <a:off x="56435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52" name="AutoShape 16"/>
            <p:cNvSpPr>
              <a:spLocks noChangeArrowheads="1"/>
            </p:cNvSpPr>
            <p:nvPr/>
          </p:nvSpPr>
          <p:spPr bwMode="auto">
            <a:xfrm>
              <a:off x="78533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53" name="AutoShape 17"/>
            <p:cNvSpPr>
              <a:spLocks noChangeArrowheads="1"/>
            </p:cNvSpPr>
            <p:nvPr/>
          </p:nvSpPr>
          <p:spPr bwMode="auto">
            <a:xfrm>
              <a:off x="51101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54" name="AutoShape 18"/>
            <p:cNvSpPr>
              <a:spLocks noChangeArrowheads="1"/>
            </p:cNvSpPr>
            <p:nvPr/>
          </p:nvSpPr>
          <p:spPr bwMode="auto">
            <a:xfrm>
              <a:off x="6862763" y="4551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55" name="AutoShape 19"/>
            <p:cNvSpPr>
              <a:spLocks noChangeArrowheads="1"/>
            </p:cNvSpPr>
            <p:nvPr/>
          </p:nvSpPr>
          <p:spPr bwMode="auto">
            <a:xfrm>
              <a:off x="22907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56" name="AutoShape 20"/>
            <p:cNvSpPr>
              <a:spLocks noChangeArrowheads="1"/>
            </p:cNvSpPr>
            <p:nvPr/>
          </p:nvSpPr>
          <p:spPr bwMode="auto">
            <a:xfrm>
              <a:off x="1909763" y="4627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57" name="AutoShape 21"/>
            <p:cNvSpPr>
              <a:spLocks noChangeArrowheads="1"/>
            </p:cNvSpPr>
            <p:nvPr/>
          </p:nvSpPr>
          <p:spPr bwMode="auto">
            <a:xfrm>
              <a:off x="48053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58" name="AutoShape 22"/>
            <p:cNvSpPr>
              <a:spLocks noChangeArrowheads="1"/>
            </p:cNvSpPr>
            <p:nvPr/>
          </p:nvSpPr>
          <p:spPr bwMode="auto">
            <a:xfrm>
              <a:off x="75485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59" name="AutoShape 23"/>
            <p:cNvSpPr>
              <a:spLocks noChangeArrowheads="1"/>
            </p:cNvSpPr>
            <p:nvPr/>
          </p:nvSpPr>
          <p:spPr bwMode="auto">
            <a:xfrm>
              <a:off x="1681163" y="3865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60" name="AutoShape 24"/>
            <p:cNvSpPr>
              <a:spLocks noChangeArrowheads="1"/>
            </p:cNvSpPr>
            <p:nvPr/>
          </p:nvSpPr>
          <p:spPr bwMode="auto">
            <a:xfrm>
              <a:off x="77771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61" name="AutoShape 25"/>
            <p:cNvSpPr>
              <a:spLocks noChangeArrowheads="1"/>
            </p:cNvSpPr>
            <p:nvPr/>
          </p:nvSpPr>
          <p:spPr bwMode="auto">
            <a:xfrm>
              <a:off x="74723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62" name="AutoShape 26"/>
            <p:cNvSpPr>
              <a:spLocks noChangeArrowheads="1"/>
            </p:cNvSpPr>
            <p:nvPr/>
          </p:nvSpPr>
          <p:spPr bwMode="auto">
            <a:xfrm>
              <a:off x="7015163" y="3636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63" name="AutoShape 27"/>
            <p:cNvSpPr>
              <a:spLocks noChangeArrowheads="1"/>
            </p:cNvSpPr>
            <p:nvPr/>
          </p:nvSpPr>
          <p:spPr bwMode="auto">
            <a:xfrm>
              <a:off x="80057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64" name="AutoShape 28"/>
            <p:cNvSpPr>
              <a:spLocks noChangeArrowheads="1"/>
            </p:cNvSpPr>
            <p:nvPr/>
          </p:nvSpPr>
          <p:spPr bwMode="auto">
            <a:xfrm>
              <a:off x="76247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65" name="AutoShape 29"/>
            <p:cNvSpPr>
              <a:spLocks noChangeArrowheads="1"/>
            </p:cNvSpPr>
            <p:nvPr/>
          </p:nvSpPr>
          <p:spPr bwMode="auto">
            <a:xfrm>
              <a:off x="80057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66" name="AutoShape 30"/>
            <p:cNvSpPr>
              <a:spLocks noChangeArrowheads="1"/>
            </p:cNvSpPr>
            <p:nvPr/>
          </p:nvSpPr>
          <p:spPr bwMode="auto">
            <a:xfrm>
              <a:off x="45005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67" name="AutoShape 31"/>
            <p:cNvSpPr>
              <a:spLocks noChangeArrowheads="1"/>
            </p:cNvSpPr>
            <p:nvPr/>
          </p:nvSpPr>
          <p:spPr bwMode="auto">
            <a:xfrm>
              <a:off x="5491163" y="3713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68" name="AutoShape 32"/>
            <p:cNvSpPr>
              <a:spLocks noChangeArrowheads="1"/>
            </p:cNvSpPr>
            <p:nvPr/>
          </p:nvSpPr>
          <p:spPr bwMode="auto">
            <a:xfrm>
              <a:off x="5872163" y="2874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69" name="AutoShape 33"/>
            <p:cNvSpPr>
              <a:spLocks noChangeArrowheads="1"/>
            </p:cNvSpPr>
            <p:nvPr/>
          </p:nvSpPr>
          <p:spPr bwMode="auto">
            <a:xfrm>
              <a:off x="6143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70" name="AutoShape 34"/>
            <p:cNvSpPr>
              <a:spLocks noChangeArrowheads="1"/>
            </p:cNvSpPr>
            <p:nvPr/>
          </p:nvSpPr>
          <p:spPr bwMode="auto">
            <a:xfrm>
              <a:off x="4729163" y="4856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71" name="AutoShape 35"/>
            <p:cNvSpPr>
              <a:spLocks noChangeArrowheads="1"/>
            </p:cNvSpPr>
            <p:nvPr/>
          </p:nvSpPr>
          <p:spPr bwMode="auto">
            <a:xfrm>
              <a:off x="4424363" y="5770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72" name="AutoShape 36"/>
            <p:cNvSpPr>
              <a:spLocks noChangeArrowheads="1"/>
            </p:cNvSpPr>
            <p:nvPr/>
          </p:nvSpPr>
          <p:spPr bwMode="auto">
            <a:xfrm>
              <a:off x="47291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73" name="AutoShape 37"/>
            <p:cNvSpPr>
              <a:spLocks noChangeArrowheads="1"/>
            </p:cNvSpPr>
            <p:nvPr/>
          </p:nvSpPr>
          <p:spPr bwMode="auto">
            <a:xfrm>
              <a:off x="1300163" y="4475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74" name="AutoShape 38"/>
            <p:cNvSpPr>
              <a:spLocks noChangeArrowheads="1"/>
            </p:cNvSpPr>
            <p:nvPr/>
          </p:nvSpPr>
          <p:spPr bwMode="auto">
            <a:xfrm>
              <a:off x="919163" y="1960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75" name="AutoShape 39"/>
            <p:cNvSpPr>
              <a:spLocks noChangeArrowheads="1"/>
            </p:cNvSpPr>
            <p:nvPr/>
          </p:nvSpPr>
          <p:spPr bwMode="auto">
            <a:xfrm>
              <a:off x="1071563" y="1655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76" name="AutoShape 40"/>
            <p:cNvSpPr>
              <a:spLocks noChangeArrowheads="1"/>
            </p:cNvSpPr>
            <p:nvPr/>
          </p:nvSpPr>
          <p:spPr bwMode="auto">
            <a:xfrm>
              <a:off x="4576763" y="5618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77" name="AutoShape 41"/>
            <p:cNvSpPr>
              <a:spLocks noChangeArrowheads="1"/>
            </p:cNvSpPr>
            <p:nvPr/>
          </p:nvSpPr>
          <p:spPr bwMode="auto">
            <a:xfrm>
              <a:off x="8310563" y="2646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78" name="AutoShape 42"/>
            <p:cNvSpPr>
              <a:spLocks noChangeArrowheads="1"/>
            </p:cNvSpPr>
            <p:nvPr/>
          </p:nvSpPr>
          <p:spPr bwMode="auto">
            <a:xfrm>
              <a:off x="64817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79" name="AutoShape 43"/>
            <p:cNvSpPr>
              <a:spLocks noChangeArrowheads="1"/>
            </p:cNvSpPr>
            <p:nvPr/>
          </p:nvSpPr>
          <p:spPr bwMode="auto">
            <a:xfrm>
              <a:off x="4805363" y="3636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0" name="AutoShape 44"/>
            <p:cNvSpPr>
              <a:spLocks noChangeArrowheads="1"/>
            </p:cNvSpPr>
            <p:nvPr/>
          </p:nvSpPr>
          <p:spPr bwMode="auto">
            <a:xfrm>
              <a:off x="6176963" y="3560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1" name="AutoShape 45"/>
            <p:cNvSpPr>
              <a:spLocks noChangeArrowheads="1"/>
            </p:cNvSpPr>
            <p:nvPr/>
          </p:nvSpPr>
          <p:spPr bwMode="auto">
            <a:xfrm>
              <a:off x="5491163" y="538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2" name="AutoShape 46"/>
            <p:cNvSpPr>
              <a:spLocks noChangeArrowheads="1"/>
            </p:cNvSpPr>
            <p:nvPr/>
          </p:nvSpPr>
          <p:spPr bwMode="auto">
            <a:xfrm>
              <a:off x="1300163" y="4246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3" name="AutoShape 47"/>
            <p:cNvSpPr>
              <a:spLocks noChangeArrowheads="1"/>
            </p:cNvSpPr>
            <p:nvPr/>
          </p:nvSpPr>
          <p:spPr bwMode="auto">
            <a:xfrm>
              <a:off x="9953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4" name="AutoShape 48"/>
            <p:cNvSpPr>
              <a:spLocks noChangeArrowheads="1"/>
            </p:cNvSpPr>
            <p:nvPr/>
          </p:nvSpPr>
          <p:spPr bwMode="auto">
            <a:xfrm>
              <a:off x="5948363" y="5313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5" name="AutoShape 49"/>
            <p:cNvSpPr>
              <a:spLocks noChangeArrowheads="1"/>
            </p:cNvSpPr>
            <p:nvPr/>
          </p:nvSpPr>
          <p:spPr bwMode="auto">
            <a:xfrm>
              <a:off x="919163" y="2265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6" name="AutoShape 50"/>
            <p:cNvSpPr>
              <a:spLocks noChangeArrowheads="1"/>
            </p:cNvSpPr>
            <p:nvPr/>
          </p:nvSpPr>
          <p:spPr bwMode="auto">
            <a:xfrm>
              <a:off x="766763" y="3636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7" name="AutoShape 51"/>
            <p:cNvSpPr>
              <a:spLocks noChangeArrowheads="1"/>
            </p:cNvSpPr>
            <p:nvPr/>
          </p:nvSpPr>
          <p:spPr bwMode="auto">
            <a:xfrm>
              <a:off x="5872163" y="3103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8" name="AutoShape 52"/>
            <p:cNvSpPr>
              <a:spLocks noChangeArrowheads="1"/>
            </p:cNvSpPr>
            <p:nvPr/>
          </p:nvSpPr>
          <p:spPr bwMode="auto">
            <a:xfrm>
              <a:off x="7548563" y="6075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89" name="AutoShape 53"/>
            <p:cNvSpPr>
              <a:spLocks noChangeArrowheads="1"/>
            </p:cNvSpPr>
            <p:nvPr/>
          </p:nvSpPr>
          <p:spPr bwMode="auto">
            <a:xfrm>
              <a:off x="6634163" y="3408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0" name="AutoShape 54"/>
            <p:cNvSpPr>
              <a:spLocks noChangeArrowheads="1"/>
            </p:cNvSpPr>
            <p:nvPr/>
          </p:nvSpPr>
          <p:spPr bwMode="auto">
            <a:xfrm>
              <a:off x="69389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1" name="AutoShape 55"/>
            <p:cNvSpPr>
              <a:spLocks noChangeArrowheads="1"/>
            </p:cNvSpPr>
            <p:nvPr/>
          </p:nvSpPr>
          <p:spPr bwMode="auto">
            <a:xfrm>
              <a:off x="7319963" y="5465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2" name="AutoShape 56"/>
            <p:cNvSpPr>
              <a:spLocks noChangeArrowheads="1"/>
            </p:cNvSpPr>
            <p:nvPr/>
          </p:nvSpPr>
          <p:spPr bwMode="auto">
            <a:xfrm>
              <a:off x="7243763" y="5694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3" name="AutoShape 57"/>
            <p:cNvSpPr>
              <a:spLocks noChangeArrowheads="1"/>
            </p:cNvSpPr>
            <p:nvPr/>
          </p:nvSpPr>
          <p:spPr bwMode="auto">
            <a:xfrm>
              <a:off x="7319963" y="5313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4" name="AutoShape 58"/>
            <p:cNvSpPr>
              <a:spLocks noChangeArrowheads="1"/>
            </p:cNvSpPr>
            <p:nvPr/>
          </p:nvSpPr>
          <p:spPr bwMode="auto">
            <a:xfrm>
              <a:off x="5338763" y="4551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5" name="AutoShape 59"/>
            <p:cNvSpPr>
              <a:spLocks noChangeArrowheads="1"/>
            </p:cNvSpPr>
            <p:nvPr/>
          </p:nvSpPr>
          <p:spPr bwMode="auto">
            <a:xfrm>
              <a:off x="78533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6" name="AutoShape 60"/>
            <p:cNvSpPr>
              <a:spLocks noChangeArrowheads="1"/>
            </p:cNvSpPr>
            <p:nvPr/>
          </p:nvSpPr>
          <p:spPr bwMode="auto">
            <a:xfrm>
              <a:off x="9953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7" name="AutoShape 61"/>
            <p:cNvSpPr>
              <a:spLocks noChangeArrowheads="1"/>
            </p:cNvSpPr>
            <p:nvPr/>
          </p:nvSpPr>
          <p:spPr bwMode="auto">
            <a:xfrm>
              <a:off x="995363" y="3865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8" name="AutoShape 62"/>
            <p:cNvSpPr>
              <a:spLocks noChangeArrowheads="1"/>
            </p:cNvSpPr>
            <p:nvPr/>
          </p:nvSpPr>
          <p:spPr bwMode="auto">
            <a:xfrm>
              <a:off x="29765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99" name="AutoShape 63"/>
            <p:cNvSpPr>
              <a:spLocks noChangeArrowheads="1"/>
            </p:cNvSpPr>
            <p:nvPr/>
          </p:nvSpPr>
          <p:spPr bwMode="auto">
            <a:xfrm>
              <a:off x="3433763" y="3484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0" name="AutoShape 64"/>
            <p:cNvSpPr>
              <a:spLocks noChangeArrowheads="1"/>
            </p:cNvSpPr>
            <p:nvPr/>
          </p:nvSpPr>
          <p:spPr bwMode="auto">
            <a:xfrm>
              <a:off x="6253163" y="4703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1" name="AutoShape 65"/>
            <p:cNvSpPr>
              <a:spLocks noChangeArrowheads="1"/>
            </p:cNvSpPr>
            <p:nvPr/>
          </p:nvSpPr>
          <p:spPr bwMode="auto">
            <a:xfrm>
              <a:off x="6024563" y="4322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2" name="AutoShape 66"/>
            <p:cNvSpPr>
              <a:spLocks noChangeArrowheads="1"/>
            </p:cNvSpPr>
            <p:nvPr/>
          </p:nvSpPr>
          <p:spPr bwMode="auto">
            <a:xfrm>
              <a:off x="6481763" y="4246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3" name="AutoShape 67"/>
            <p:cNvSpPr>
              <a:spLocks noChangeArrowheads="1"/>
            </p:cNvSpPr>
            <p:nvPr/>
          </p:nvSpPr>
          <p:spPr bwMode="auto">
            <a:xfrm>
              <a:off x="7091363" y="5618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4" name="AutoShape 68"/>
            <p:cNvSpPr>
              <a:spLocks noChangeArrowheads="1"/>
            </p:cNvSpPr>
            <p:nvPr/>
          </p:nvSpPr>
          <p:spPr bwMode="auto">
            <a:xfrm>
              <a:off x="2366963" y="3179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5" name="AutoShape 69"/>
            <p:cNvSpPr>
              <a:spLocks noChangeArrowheads="1"/>
            </p:cNvSpPr>
            <p:nvPr/>
          </p:nvSpPr>
          <p:spPr bwMode="auto">
            <a:xfrm>
              <a:off x="6557963" y="3789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6" name="AutoShape 70"/>
            <p:cNvSpPr>
              <a:spLocks noChangeArrowheads="1"/>
            </p:cNvSpPr>
            <p:nvPr/>
          </p:nvSpPr>
          <p:spPr bwMode="auto">
            <a:xfrm>
              <a:off x="2290763" y="2112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7" name="AutoShape 71"/>
            <p:cNvSpPr>
              <a:spLocks noChangeArrowheads="1"/>
            </p:cNvSpPr>
            <p:nvPr/>
          </p:nvSpPr>
          <p:spPr bwMode="auto">
            <a:xfrm>
              <a:off x="1833563" y="2493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8" name="AutoShape 72"/>
            <p:cNvSpPr>
              <a:spLocks noChangeArrowheads="1"/>
            </p:cNvSpPr>
            <p:nvPr/>
          </p:nvSpPr>
          <p:spPr bwMode="auto">
            <a:xfrm>
              <a:off x="3662363" y="5008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09" name="AutoShape 73"/>
            <p:cNvSpPr>
              <a:spLocks noChangeArrowheads="1"/>
            </p:cNvSpPr>
            <p:nvPr/>
          </p:nvSpPr>
          <p:spPr bwMode="auto">
            <a:xfrm>
              <a:off x="4729163" y="4246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0" name="AutoShape 79"/>
            <p:cNvSpPr>
              <a:spLocks noChangeArrowheads="1"/>
            </p:cNvSpPr>
            <p:nvPr/>
          </p:nvSpPr>
          <p:spPr bwMode="auto">
            <a:xfrm>
              <a:off x="6557963" y="4551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1" name="AutoShape 4"/>
            <p:cNvSpPr>
              <a:spLocks noChangeArrowheads="1"/>
            </p:cNvSpPr>
            <p:nvPr/>
          </p:nvSpPr>
          <p:spPr bwMode="auto">
            <a:xfrm>
              <a:off x="78533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2" name="AutoShape 5"/>
            <p:cNvSpPr>
              <a:spLocks noChangeArrowheads="1"/>
            </p:cNvSpPr>
            <p:nvPr/>
          </p:nvSpPr>
          <p:spPr bwMode="auto">
            <a:xfrm>
              <a:off x="7777163" y="2570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3" name="AutoShape 6"/>
            <p:cNvSpPr>
              <a:spLocks noChangeArrowheads="1"/>
            </p:cNvSpPr>
            <p:nvPr/>
          </p:nvSpPr>
          <p:spPr bwMode="auto">
            <a:xfrm>
              <a:off x="7167563" y="53895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4" name="AutoShape 7"/>
            <p:cNvSpPr>
              <a:spLocks noChangeArrowheads="1"/>
            </p:cNvSpPr>
            <p:nvPr/>
          </p:nvSpPr>
          <p:spPr bwMode="auto">
            <a:xfrm>
              <a:off x="8429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5" name="AutoShape 8"/>
            <p:cNvSpPr>
              <a:spLocks noChangeArrowheads="1"/>
            </p:cNvSpPr>
            <p:nvPr/>
          </p:nvSpPr>
          <p:spPr bwMode="auto">
            <a:xfrm>
              <a:off x="7624763" y="3332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6" name="AutoShape 9"/>
            <p:cNvSpPr>
              <a:spLocks noChangeArrowheads="1"/>
            </p:cNvSpPr>
            <p:nvPr/>
          </p:nvSpPr>
          <p:spPr bwMode="auto">
            <a:xfrm>
              <a:off x="7548563" y="3941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7" name="AutoShape 10"/>
            <p:cNvSpPr>
              <a:spLocks noChangeArrowheads="1"/>
            </p:cNvSpPr>
            <p:nvPr/>
          </p:nvSpPr>
          <p:spPr bwMode="auto">
            <a:xfrm>
              <a:off x="1833563" y="40941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8" name="AutoShape 11"/>
            <p:cNvSpPr>
              <a:spLocks noChangeArrowheads="1"/>
            </p:cNvSpPr>
            <p:nvPr/>
          </p:nvSpPr>
          <p:spPr bwMode="auto">
            <a:xfrm>
              <a:off x="4424363" y="4779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19" name="AutoShape 12"/>
            <p:cNvSpPr>
              <a:spLocks noChangeArrowheads="1"/>
            </p:cNvSpPr>
            <p:nvPr/>
          </p:nvSpPr>
          <p:spPr bwMode="auto">
            <a:xfrm>
              <a:off x="8158163" y="2493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20" name="AutoShape 13"/>
            <p:cNvSpPr>
              <a:spLocks noChangeArrowheads="1"/>
            </p:cNvSpPr>
            <p:nvPr/>
          </p:nvSpPr>
          <p:spPr bwMode="auto">
            <a:xfrm>
              <a:off x="7396163" y="5922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21" name="AutoShape 14"/>
            <p:cNvSpPr>
              <a:spLocks noChangeArrowheads="1"/>
            </p:cNvSpPr>
            <p:nvPr/>
          </p:nvSpPr>
          <p:spPr bwMode="auto">
            <a:xfrm>
              <a:off x="6557963" y="4398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22" name="AutoShape 15"/>
            <p:cNvSpPr>
              <a:spLocks noChangeArrowheads="1"/>
            </p:cNvSpPr>
            <p:nvPr/>
          </p:nvSpPr>
          <p:spPr bwMode="auto">
            <a:xfrm>
              <a:off x="4957763" y="24177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23" name="AutoShape 16"/>
            <p:cNvSpPr>
              <a:spLocks noChangeArrowheads="1"/>
            </p:cNvSpPr>
            <p:nvPr/>
          </p:nvSpPr>
          <p:spPr bwMode="auto">
            <a:xfrm>
              <a:off x="5719763" y="30273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24" name="AutoShape 17"/>
            <p:cNvSpPr>
              <a:spLocks noChangeArrowheads="1"/>
            </p:cNvSpPr>
            <p:nvPr/>
          </p:nvSpPr>
          <p:spPr bwMode="auto">
            <a:xfrm>
              <a:off x="614363" y="3255963"/>
              <a:ext cx="225425" cy="220662"/>
            </a:xfrm>
            <a:prstGeom prst="star5">
              <a:avLst/>
            </a:prstGeom>
            <a:solidFill>
              <a:srgbClr val="00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825" name="Picture 8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00" y="5784975"/>
            <a:ext cx="8191434" cy="100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0" y="222250"/>
            <a:ext cx="7210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>
                <a:solidFill>
                  <a:srgbClr val="FFFFFF"/>
                </a:solidFill>
                <a:latin typeface="Calibri" pitchFamily="34" charset="0"/>
              </a:rPr>
              <a:t>    </a:t>
            </a:r>
            <a:r>
              <a:rPr lang="en-US" altLang="en-US" sz="2800" dirty="0">
                <a:solidFill>
                  <a:srgbClr val="FFFFFF"/>
                </a:solidFill>
                <a:latin typeface="Calibri" pitchFamily="34" charset="0"/>
              </a:rPr>
              <a:t>Agility’s Partners in Power Recovery</a:t>
            </a:r>
            <a:endParaRPr lang="en-US" altLang="en-US" sz="2800" dirty="0">
              <a:solidFill>
                <a:srgbClr val="FFFFFF"/>
              </a:solidFill>
              <a:latin typeface="Calibri" pitchFamily="34" charset="0"/>
              <a:sym typeface="R Avenir Roma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3988" y="1063625"/>
            <a:ext cx="2200275" cy="143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1450" y="3005138"/>
            <a:ext cx="2290763" cy="130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7163" y="1038225"/>
            <a:ext cx="2305050" cy="140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32263" y="3005138"/>
            <a:ext cx="2032000" cy="130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1076780"/>
            <a:ext cx="5064125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Calibri"/>
                <a:cs typeface="+mn-cs"/>
              </a:rPr>
              <a:t>-   National Account Management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002060"/>
                </a:solidFill>
                <a:latin typeface="Calibri"/>
                <a:cs typeface="+mn-cs"/>
              </a:rPr>
              <a:t>Access to Full Fleet Services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002060"/>
                </a:solidFill>
                <a:latin typeface="Calibri"/>
                <a:cs typeface="+mn-cs"/>
              </a:rPr>
              <a:t>Discounted Pricing 20-30%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002060"/>
                </a:solidFill>
                <a:latin typeface="Calibri"/>
                <a:cs typeface="+mn-cs"/>
              </a:rPr>
              <a:t>Preferred Customer 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002060"/>
                </a:solidFill>
                <a:latin typeface="Calibri"/>
                <a:cs typeface="+mn-cs"/>
              </a:rPr>
              <a:t>GPS Tracking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002060"/>
                </a:solidFill>
                <a:latin typeface="Calibri"/>
                <a:cs typeface="+mn-cs"/>
              </a:rPr>
              <a:t>Trucking and Logistics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002060"/>
                </a:solidFill>
                <a:latin typeface="Calibri"/>
                <a:cs typeface="+mn-cs"/>
              </a:rPr>
              <a:t>Online Portal Management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002060"/>
                </a:solidFill>
                <a:latin typeface="Calibri"/>
                <a:cs typeface="+mn-cs"/>
              </a:rPr>
              <a:t>Re-Fueling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solidFill>
                <a:srgbClr val="002060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solidFill>
                <a:srgbClr val="002060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solidFill>
                <a:srgbClr val="00206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206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2060"/>
              </a:solidFill>
              <a:latin typeface="Calibri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78564"/>
            <a:ext cx="2379661" cy="2379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0" y="4464050"/>
            <a:ext cx="2393950" cy="2393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32061" y="5476101"/>
            <a:ext cx="3954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From </a:t>
            </a:r>
            <a:r>
              <a:rPr lang="en-US" sz="3000" kern="0" dirty="0" smtClean="0">
                <a:solidFill>
                  <a:prstClr val="black"/>
                </a:solidFill>
              </a:rPr>
              <a:t>40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kw to 2000kw</a:t>
            </a:r>
          </a:p>
        </p:txBody>
      </p:sp>
    </p:spTree>
    <p:extLst>
      <p:ext uri="{BB962C8B-B14F-4D97-AF65-F5344CB8AC3E}">
        <p14:creationId xmlns:p14="http://schemas.microsoft.com/office/powerpoint/2010/main" val="2247684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0" y="204788"/>
            <a:ext cx="7210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223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prstClr val="white"/>
                </a:solidFill>
                <a:latin typeface="Calibri"/>
                <a:cs typeface="+mn-cs"/>
                <a:sym typeface="R Avenir Roman" charset="0"/>
              </a:rPr>
              <a:t> Space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+mn-cs"/>
                <a:sym typeface="R Avenir Roman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Calibri"/>
                <a:cs typeface="+mn-cs"/>
                <a:sym typeface="R Avenir Roman" charset="0"/>
              </a:rPr>
              <a:t>– </a:t>
            </a:r>
            <a:r>
              <a:rPr lang="en-US" sz="2800" dirty="0" smtClean="0">
                <a:solidFill>
                  <a:srgbClr val="FEFEF7"/>
                </a:solidFill>
                <a:latin typeface="Calibri"/>
                <a:cs typeface="+mn-cs"/>
                <a:sym typeface="R Avenir Roman" charset="0"/>
              </a:rPr>
              <a:t>Power 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+mn-cs"/>
                <a:sym typeface="R Avenir Roman" charset="0"/>
              </a:rPr>
              <a:t>– </a:t>
            </a:r>
            <a:r>
              <a:rPr lang="en-US" sz="2800" b="1" dirty="0" smtClean="0">
                <a:solidFill>
                  <a:srgbClr val="00B0F0"/>
                </a:solidFill>
                <a:latin typeface="Calibri"/>
                <a:cs typeface="+mn-cs"/>
                <a:sym typeface="R Avenir Roman" charset="0"/>
              </a:rPr>
              <a:t>Communications </a:t>
            </a:r>
            <a:r>
              <a:rPr lang="en-US" sz="2800" dirty="0" smtClean="0">
                <a:solidFill>
                  <a:srgbClr val="FFFFFF"/>
                </a:solidFill>
                <a:latin typeface="Calibri"/>
                <a:cs typeface="+mn-cs"/>
                <a:sym typeface="R Avenir Roman" charset="0"/>
              </a:rPr>
              <a:t>– </a:t>
            </a:r>
            <a:r>
              <a:rPr lang="en-US" sz="2800" dirty="0">
                <a:solidFill>
                  <a:srgbClr val="FEFEF7"/>
                </a:solidFill>
                <a:latin typeface="Calibri"/>
                <a:cs typeface="+mn-cs"/>
                <a:sym typeface="R Avenir Roman" charset="0"/>
              </a:rPr>
              <a:t>Technology</a:t>
            </a:r>
            <a:r>
              <a:rPr lang="en-US" sz="2800" dirty="0">
                <a:solidFill>
                  <a:srgbClr val="FFFFFF"/>
                </a:solidFill>
                <a:latin typeface="Calibri"/>
                <a:cs typeface="+mn-cs"/>
                <a:sym typeface="R Avenir Roman" charset="0"/>
              </a:rPr>
              <a:t>  </a:t>
            </a:r>
            <a:endParaRPr lang="en-US" sz="2800" b="1" dirty="0">
              <a:solidFill>
                <a:srgbClr val="00B0F0"/>
              </a:solidFill>
              <a:latin typeface="Calibri"/>
              <a:cs typeface="+mn-cs"/>
              <a:sym typeface="R Avenir Roman" charset="0"/>
            </a:endParaRPr>
          </a:p>
        </p:txBody>
      </p:sp>
      <p:pic>
        <p:nvPicPr>
          <p:cNvPr id="27652" name="Picture 7" descr="satellite_icon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4037" y="3042929"/>
            <a:ext cx="11525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8" descr="cpu_icon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062" y="2149167"/>
            <a:ext cx="1270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9" descr="person_icon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4480" y="3031817"/>
            <a:ext cx="735013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0" descr="phone_icon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2450" y="4482792"/>
            <a:ext cx="608013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Line 11"/>
          <p:cNvSpPr>
            <a:spLocks noChangeShapeType="1"/>
          </p:cNvSpPr>
          <p:nvPr/>
        </p:nvSpPr>
        <p:spPr bwMode="auto">
          <a:xfrm rot="-2930858">
            <a:off x="5329036" y="4415323"/>
            <a:ext cx="1235075" cy="547688"/>
          </a:xfrm>
          <a:prstGeom prst="line">
            <a:avLst/>
          </a:prstGeom>
          <a:noFill/>
          <a:ln w="57150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657" name="Line 12"/>
          <p:cNvSpPr>
            <a:spLocks noChangeShapeType="1"/>
          </p:cNvSpPr>
          <p:nvPr/>
        </p:nvSpPr>
        <p:spPr bwMode="auto">
          <a:xfrm>
            <a:off x="2582863" y="4414529"/>
            <a:ext cx="1235075" cy="549275"/>
          </a:xfrm>
          <a:prstGeom prst="line">
            <a:avLst/>
          </a:prstGeom>
          <a:noFill/>
          <a:ln w="57150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658" name="Line 13"/>
          <p:cNvSpPr>
            <a:spLocks noChangeShapeType="1"/>
          </p:cNvSpPr>
          <p:nvPr/>
        </p:nvSpPr>
        <p:spPr bwMode="auto">
          <a:xfrm>
            <a:off x="5656855" y="2563504"/>
            <a:ext cx="1235075" cy="547688"/>
          </a:xfrm>
          <a:prstGeom prst="line">
            <a:avLst/>
          </a:prstGeom>
          <a:noFill/>
          <a:ln w="57150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659" name="Line 14"/>
          <p:cNvSpPr>
            <a:spLocks noChangeShapeType="1"/>
          </p:cNvSpPr>
          <p:nvPr/>
        </p:nvSpPr>
        <p:spPr bwMode="auto">
          <a:xfrm rot="-2891746">
            <a:off x="2664694" y="2494448"/>
            <a:ext cx="1233487" cy="549275"/>
          </a:xfrm>
          <a:prstGeom prst="line">
            <a:avLst/>
          </a:prstGeom>
          <a:noFill/>
          <a:ln w="57150">
            <a:solidFill>
              <a:srgbClr val="00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7660" name="TextBox 8"/>
          <p:cNvSpPr txBox="1">
            <a:spLocks noChangeArrowheads="1"/>
          </p:cNvSpPr>
          <p:nvPr/>
        </p:nvSpPr>
        <p:spPr bwMode="auto">
          <a:xfrm>
            <a:off x="1854200" y="1154113"/>
            <a:ext cx="5499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2400" b="1" dirty="0">
                <a:solidFill>
                  <a:srgbClr val="17375E"/>
                </a:solidFill>
                <a:cs typeface="+mn-cs"/>
              </a:rPr>
              <a:t>Satellite communication provides instant access to phone and Internet service.</a:t>
            </a:r>
            <a:endParaRPr lang="en-US" altLang="en-US" sz="2400" dirty="0">
              <a:solidFill>
                <a:srgbClr val="17375E"/>
              </a:solidFill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237" y="6096000"/>
            <a:ext cx="9076163" cy="68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818532"/>
            <a:ext cx="6036285" cy="603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Calibri" pitchFamily="34" charset="0"/>
                <a:sym typeface="R Avenir Roman"/>
              </a:rPr>
              <a:t>Culture of Success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917575"/>
            <a:ext cx="5091113" cy="892175"/>
          </a:xfrm>
          <a:prstGeom prst="rect">
            <a:avLst/>
          </a:prstGeom>
          <a:solidFill>
            <a:srgbClr val="E2ECEF">
              <a:alpha val="74902"/>
            </a:srgbClr>
          </a:solidFill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67627F"/>
              </a:buClr>
              <a:buSzPct val="95000"/>
              <a:defRPr/>
            </a:pP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General 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Electric built 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an</a:t>
            </a:r>
            <a:b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infrastructure 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to ensure success 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6324600" y="1171575"/>
            <a:ext cx="25146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7375E"/>
              </a:buClr>
              <a:buSzPct val="95000"/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25 </a:t>
            </a:r>
            <a:r>
              <a:rPr 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years</a:t>
            </a:r>
          </a:p>
          <a:p>
            <a:pPr marL="342900" indent="-342900">
              <a:spcAft>
                <a:spcPts val="600"/>
              </a:spcAft>
              <a:buClr>
                <a:srgbClr val="17375E"/>
              </a:buClr>
              <a:buSzPct val="95000"/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Rescued 1000’s of businesses</a:t>
            </a:r>
          </a:p>
          <a:p>
            <a:pPr marL="342900" indent="-342900">
              <a:spcAft>
                <a:spcPts val="600"/>
              </a:spcAft>
              <a:buClr>
                <a:srgbClr val="17375E"/>
              </a:buClr>
              <a:buSzPct val="95000"/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Never failed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69888" y="6397625"/>
            <a:ext cx="2362200" cy="307975"/>
          </a:xfrm>
          <a:prstGeom prst="rect">
            <a:avLst/>
          </a:prstGeom>
          <a:solidFill>
            <a:srgbClr val="EEECE1">
              <a:alpha val="61176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10303"/>
                </a:solidFill>
              </a:rPr>
              <a:t>Atlanta Distribution Center</a:t>
            </a:r>
          </a:p>
        </p:txBody>
      </p:sp>
    </p:spTree>
    <p:extLst>
      <p:ext uri="{BB962C8B-B14F-4D97-AF65-F5344CB8AC3E}">
        <p14:creationId xmlns:p14="http://schemas.microsoft.com/office/powerpoint/2010/main" val="10203953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809625"/>
            <a:ext cx="9167813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solidFill>
                  <a:srgbClr val="FFFFFF"/>
                </a:solidFill>
                <a:latin typeface="Calibri" pitchFamily="34" charset="0"/>
                <a:sym typeface="R Avenir Roman"/>
              </a:rPr>
              <a:t>New Vision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00113" y="1981200"/>
            <a:ext cx="7253287" cy="908050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67627F"/>
              </a:buClr>
              <a:buSzPct val="95000"/>
              <a:defRPr/>
            </a:pPr>
            <a:r>
              <a:rPr 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The industry focused on the needs of the Fortune 500. 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67627F"/>
              </a:buClr>
              <a:buSzPct val="95000"/>
              <a:defRPr/>
            </a:pPr>
            <a:r>
              <a:rPr 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This model is too expensive for most businesses.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906463" y="3843338"/>
            <a:ext cx="7239000" cy="1338262"/>
          </a:xfrm>
          <a:prstGeom prst="rect">
            <a:avLst/>
          </a:prstGeom>
          <a:solidFill>
            <a:schemeClr val="lt1">
              <a:alpha val="70000"/>
            </a:schemeClr>
          </a:solidFill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67627F"/>
              </a:buClr>
              <a:buSzPct val="95000"/>
              <a:defRPr/>
            </a:pPr>
            <a:r>
              <a:rPr 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In 2004, Agility defined a new vision.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67627F"/>
              </a:buClr>
              <a:buSzPct val="95000"/>
              <a:defRPr/>
            </a:pPr>
            <a:r>
              <a:rPr lang="en-US" sz="2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Agility will bring disaster recovery solutions to </a:t>
            </a:r>
            <a:br>
              <a:rPr lang="en-US" sz="2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ALL businesses.</a:t>
            </a:r>
          </a:p>
        </p:txBody>
      </p:sp>
    </p:spTree>
    <p:extLst>
      <p:ext uri="{BB962C8B-B14F-4D97-AF65-F5344CB8AC3E}">
        <p14:creationId xmlns:p14="http://schemas.microsoft.com/office/powerpoint/2010/main" val="37932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FFFF"/>
                </a:solidFill>
                <a:latin typeface="Calibri" pitchFamily="34" charset="0"/>
                <a:sym typeface="R Avenir Roman"/>
              </a:rPr>
              <a:t>New Business Model - ReadySuite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1132568"/>
            <a:ext cx="91439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buClr>
                <a:srgbClr val="67627F"/>
              </a:buClr>
              <a:buSzPct val="95000"/>
            </a:pPr>
            <a:r>
              <a:rPr 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Agility created a solution that all business could afford.</a:t>
            </a:r>
          </a:p>
          <a:p>
            <a:pPr algn="ctr">
              <a:spcAft>
                <a:spcPts val="1800"/>
              </a:spcAft>
              <a:buClr>
                <a:srgbClr val="67627F"/>
              </a:buClr>
              <a:buSzPct val="95000"/>
            </a:pPr>
            <a:r>
              <a:rPr 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For a small monthly fee, normally $495/month, </a:t>
            </a:r>
            <a:br>
              <a:rPr 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you can protect your business</a:t>
            </a: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ctr">
              <a:spcAft>
                <a:spcPts val="1800"/>
              </a:spcAft>
              <a:buClr>
                <a:srgbClr val="67627F"/>
              </a:buClr>
              <a:buSzPct val="95000"/>
            </a:pP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Most organizations spend less for Agility then they do for Coffee/month.</a:t>
            </a:r>
            <a:endParaRPr lang="en-US" sz="2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01" y="3352800"/>
            <a:ext cx="3356996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29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Calibri" pitchFamily="34" charset="0"/>
                <a:sym typeface="R Avenir Roman"/>
              </a:rPr>
              <a:t>When You Become a Member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1925" y="917575"/>
            <a:ext cx="4105275" cy="44627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67627F"/>
              </a:buClr>
              <a:buSzPct val="95000"/>
              <a:defRPr/>
            </a:pPr>
            <a:r>
              <a:rPr lang="en-US" sz="22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 continuity planner will contact you and gather the info we need to recover your business if you have a disaster. e.g.</a:t>
            </a:r>
            <a:br>
              <a:rPr lang="en-US" sz="22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endParaRPr lang="en-US" sz="22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67627F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How many </a:t>
            </a:r>
            <a:r>
              <a:rPr lang="en-US" sz="2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critical employees </a:t>
            </a:r>
            <a:r>
              <a:rPr lang="en-US" sz="22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need to be up and running?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67627F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What are the power requirements of the office?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67627F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Where do you store your data?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67627F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How do you want your phone calls handled during a disaster?</a:t>
            </a:r>
          </a:p>
        </p:txBody>
      </p:sp>
      <p:pic>
        <p:nvPicPr>
          <p:cNvPr id="1024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23913"/>
            <a:ext cx="4419600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943600" y="6248400"/>
            <a:ext cx="3200400" cy="3381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10303"/>
                </a:solidFill>
              </a:rPr>
              <a:t>Ben Pritchard </a:t>
            </a:r>
            <a:r>
              <a:rPr lang="en-US" sz="1600" dirty="0">
                <a:solidFill>
                  <a:srgbClr val="010303"/>
                </a:solidFill>
              </a:rPr>
              <a:t>Member Services</a:t>
            </a:r>
          </a:p>
        </p:txBody>
      </p:sp>
    </p:spTree>
    <p:extLst>
      <p:ext uri="{BB962C8B-B14F-4D97-AF65-F5344CB8AC3E}">
        <p14:creationId xmlns:p14="http://schemas.microsoft.com/office/powerpoint/2010/main" val="988495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FFFFFF"/>
                </a:solidFill>
                <a:sym typeface="R Avenir Roman"/>
              </a:rPr>
              <a:t>Trevor Mickelson – Who?</a:t>
            </a:r>
            <a:endParaRPr lang="en-US" sz="2400" dirty="0">
              <a:solidFill>
                <a:srgbClr val="FFFFFF"/>
              </a:solidFill>
              <a:sym typeface="R Avenir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" y="1676400"/>
            <a:ext cx="9134880" cy="28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7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Calibri" pitchFamily="34" charset="0"/>
                <a:sym typeface="R Avenir Roman"/>
              </a:rPr>
              <a:t>When You Become a Member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79604" y="887866"/>
            <a:ext cx="8977312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67627F"/>
              </a:buClr>
              <a:buSzPct val="95000"/>
            </a:pPr>
            <a:r>
              <a:rPr 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All information is placed in a password protected site called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myAgility</a:t>
            </a:r>
            <a:r>
              <a:rPr 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spcAft>
                <a:spcPts val="600"/>
              </a:spcAft>
              <a:buClr>
                <a:srgbClr val="67627F"/>
              </a:buClr>
              <a:buSzPct val="95000"/>
            </a:pPr>
            <a:r>
              <a:rPr 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myAgility is the foundation of your recovery plan.</a:t>
            </a:r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905000"/>
            <a:ext cx="6381750" cy="46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14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9046" y="823452"/>
            <a:ext cx="4984954" cy="6034548"/>
          </a:xfrm>
          <a:prstGeom prst="rect">
            <a:avLst/>
          </a:prstGeom>
        </p:spPr>
      </p:pic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Calibri" pitchFamily="34" charset="0"/>
                <a:sym typeface="R Avenir Roman"/>
              </a:rPr>
              <a:t>When You Have A Disaster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3740" y="1059804"/>
            <a:ext cx="3948112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880" indent="-182880">
              <a:spcBef>
                <a:spcPts val="0"/>
              </a:spcBef>
              <a:spcAft>
                <a:spcPts val="1200"/>
              </a:spcAft>
              <a:buClr>
                <a:srgbClr val="67627F"/>
              </a:buClr>
              <a:buSzPct val="95000"/>
              <a:buFontTx/>
              <a:buChar char="•"/>
              <a:defRPr/>
            </a:pPr>
            <a:r>
              <a:rPr lang="en-US" sz="2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Agility’s </a:t>
            </a:r>
            <a:r>
              <a:rPr lang="en-US" sz="22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operations team works with you to determine your needs.</a:t>
            </a:r>
          </a:p>
          <a:p>
            <a:pPr marL="182880" indent="-182880">
              <a:spcBef>
                <a:spcPts val="0"/>
              </a:spcBef>
              <a:spcAft>
                <a:spcPts val="1200"/>
              </a:spcAft>
              <a:buClr>
                <a:srgbClr val="67627F"/>
              </a:buClr>
              <a:buSzPct val="95000"/>
              <a:buFontTx/>
              <a:buChar char="•"/>
              <a:defRPr/>
            </a:pPr>
            <a:r>
              <a:rPr lang="en-US" sz="22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You only pay for Agility’s </a:t>
            </a:r>
            <a:br>
              <a:rPr lang="en-US" sz="22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2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out-of-pocket expenses: 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67627F"/>
              </a:buClr>
              <a:buSzPct val="95000"/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If we fly a technician to your office to set-up computers, we charge you for the airfare, but not the time.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67627F"/>
              </a:buClr>
              <a:buSzPct val="95000"/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If you need a generator, we'll deliver it and bill you our exact costs.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67627F"/>
              </a:buClr>
              <a:buSzPct val="95000"/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If you need a server, we take one from our stock and ship it to you. You pay for the shipping.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9400" y="6215062"/>
            <a:ext cx="2535238" cy="338554"/>
          </a:xfrm>
          <a:prstGeom prst="rect">
            <a:avLst/>
          </a:prstGeom>
          <a:solidFill>
            <a:srgbClr val="EEECE1">
              <a:alpha val="49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10303"/>
                </a:solidFill>
              </a:rPr>
              <a:t>Agility Quickship </a:t>
            </a:r>
            <a:r>
              <a:rPr lang="en-US" sz="1600" dirty="0" smtClean="0">
                <a:solidFill>
                  <a:srgbClr val="010303"/>
                </a:solidFill>
              </a:rPr>
              <a:t>Cases</a:t>
            </a:r>
            <a:endParaRPr lang="en-US" sz="1600" dirty="0">
              <a:solidFill>
                <a:srgbClr val="0103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95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Calibri" pitchFamily="34" charset="0"/>
                <a:sym typeface="R Avenir Roman"/>
              </a:rPr>
              <a:t>When You Have A Disaster</a:t>
            </a: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29497" y="1287463"/>
            <a:ext cx="3048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82563" indent="-182563">
              <a:spcAft>
                <a:spcPts val="600"/>
              </a:spcAft>
              <a:buClr>
                <a:srgbClr val="67627F"/>
              </a:buClr>
              <a:buSzPct val="95000"/>
              <a:buFontTx/>
              <a:buChar char="•"/>
            </a:pPr>
            <a:r>
              <a:rPr lang="en-US" sz="22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Regardless if you have Agility or not, you would still have the same recovery needs. </a:t>
            </a:r>
          </a:p>
        </p:txBody>
      </p:sp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29497" y="3116263"/>
            <a:ext cx="3091244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82563" indent="-182563">
              <a:spcAft>
                <a:spcPts val="600"/>
              </a:spcAft>
              <a:buClr>
                <a:srgbClr val="67627F"/>
              </a:buClr>
              <a:buSzPct val="95000"/>
              <a:buFontTx/>
              <a:buChar char="•"/>
            </a:pPr>
            <a:r>
              <a:rPr lang="en-US" sz="22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But Agility will get it done faster, cheaper and more effectively.</a:t>
            </a:r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29496" y="4640263"/>
            <a:ext cx="3072711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82563" indent="-182563">
              <a:spcAft>
                <a:spcPts val="600"/>
              </a:spcAft>
              <a:buClr>
                <a:srgbClr val="67627F"/>
              </a:buClr>
              <a:buSzPct val="95000"/>
              <a:buFontTx/>
              <a:buChar char="•"/>
            </a:pPr>
            <a:r>
              <a:rPr lang="en-US" sz="22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Most importantly, we get it done every time.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1800" y="814738"/>
            <a:ext cx="6191865" cy="608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52228" y="6455902"/>
            <a:ext cx="2611437" cy="339725"/>
          </a:xfrm>
          <a:prstGeom prst="rect">
            <a:avLst/>
          </a:prstGeom>
          <a:solidFill>
            <a:srgbClr val="EEECE1">
              <a:alpha val="49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ReadySuite Mobile Office</a:t>
            </a:r>
          </a:p>
        </p:txBody>
      </p:sp>
    </p:spTree>
    <p:extLst>
      <p:ext uri="{BB962C8B-B14F-4D97-AF65-F5344CB8AC3E}">
        <p14:creationId xmlns:p14="http://schemas.microsoft.com/office/powerpoint/2010/main" val="2671436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21865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Calibri" pitchFamily="34" charset="0"/>
                <a:sym typeface="R Avenir Roman"/>
              </a:rPr>
              <a:t>Disasters Happen</a:t>
            </a:r>
          </a:p>
        </p:txBody>
      </p:sp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0" y="1064079"/>
            <a:ext cx="7010400" cy="523220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67627F"/>
              </a:buClr>
              <a:buSzPct val="95000"/>
            </a:pPr>
            <a:r>
              <a:rPr lang="en-US" sz="2800" dirty="0" smtClean="0">
                <a:solidFill>
                  <a:srgbClr val="010303"/>
                </a:solidFill>
                <a:latin typeface="Calibri" pitchFamily="34" charset="0"/>
                <a:cs typeface="Calibri" pitchFamily="34" charset="0"/>
              </a:rPr>
              <a:t>  Sometimes </a:t>
            </a:r>
            <a:r>
              <a:rPr lang="en-US" sz="2800" dirty="0">
                <a:solidFill>
                  <a:srgbClr val="010303"/>
                </a:solidFill>
                <a:latin typeface="Calibri" pitchFamily="34" charset="0"/>
                <a:cs typeface="Calibri" pitchFamily="34" charset="0"/>
              </a:rPr>
              <a:t>they’re small like a phone outage. </a:t>
            </a:r>
          </a:p>
        </p:txBody>
      </p:sp>
    </p:spTree>
    <p:extLst>
      <p:ext uri="{BB962C8B-B14F-4D97-AF65-F5344CB8AC3E}">
        <p14:creationId xmlns:p14="http://schemas.microsoft.com/office/powerpoint/2010/main" val="3106012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452"/>
            <a:ext cx="9144000" cy="6096000"/>
          </a:xfrm>
          <a:prstGeom prst="rect">
            <a:avLst/>
          </a:prstGeom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Calibri" pitchFamily="34" charset="0"/>
                <a:sym typeface="R Avenir Roman"/>
              </a:rPr>
              <a:t>Disasters Happen</a:t>
            </a: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166688" y="917575"/>
            <a:ext cx="8520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rgbClr val="67627F"/>
              </a:buClr>
              <a:buSzPct val="95000"/>
            </a:pPr>
            <a:endParaRPr lang="en-US" sz="2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173038" y="1447800"/>
            <a:ext cx="8518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rgbClr val="67627F"/>
              </a:buClr>
              <a:buSzPct val="95000"/>
            </a:pPr>
            <a:endParaRPr lang="en-US" sz="2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4288" y="933450"/>
            <a:ext cx="5119688" cy="461665"/>
          </a:xfrm>
          <a:prstGeom prst="rect">
            <a:avLst/>
          </a:prstGeom>
          <a:solidFill>
            <a:srgbClr val="EEECE1">
              <a:alpha val="53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  <a:buClr>
                <a:srgbClr val="67627F"/>
              </a:buClr>
              <a:buSzPct val="95000"/>
              <a:defRPr/>
            </a:pP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Sometimes </a:t>
            </a:r>
            <a:r>
              <a:rPr lang="en-US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they’re big like a tornado.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0400" y="6045200"/>
            <a:ext cx="2147888" cy="584200"/>
          </a:xfrm>
          <a:prstGeom prst="rect">
            <a:avLst/>
          </a:prstGeom>
          <a:solidFill>
            <a:srgbClr val="EEECE1">
              <a:alpha val="59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US" sz="1600" dirty="0">
                <a:solidFill>
                  <a:srgbClr val="010303"/>
                </a:solidFill>
              </a:rPr>
              <a:t>Photo taken by </a:t>
            </a:r>
            <a:br>
              <a:rPr lang="en-US" sz="1600" dirty="0">
                <a:solidFill>
                  <a:srgbClr val="010303"/>
                </a:solidFill>
              </a:rPr>
            </a:br>
            <a:r>
              <a:rPr lang="en-US" sz="1600" dirty="0">
                <a:solidFill>
                  <a:srgbClr val="010303"/>
                </a:solidFill>
              </a:rPr>
              <a:t>Agility Recovery team</a:t>
            </a:r>
          </a:p>
        </p:txBody>
      </p:sp>
    </p:spTree>
    <p:extLst>
      <p:ext uri="{BB962C8B-B14F-4D97-AF65-F5344CB8AC3E}">
        <p14:creationId xmlns:p14="http://schemas.microsoft.com/office/powerpoint/2010/main" val="1842768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94" y="823913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Calibri" pitchFamily="34" charset="0"/>
                <a:sym typeface="R Avenir Roman"/>
              </a:rPr>
              <a:t>Disasters Happen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166688" y="917575"/>
            <a:ext cx="8520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rgbClr val="67627F"/>
              </a:buClr>
              <a:buSzPct val="95000"/>
            </a:pPr>
            <a:endParaRPr lang="en-US" sz="2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173038" y="1447800"/>
            <a:ext cx="8518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rgbClr val="67627F"/>
              </a:buClr>
              <a:buSzPct val="95000"/>
            </a:pPr>
            <a:endParaRPr lang="en-US" sz="2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4288" y="933450"/>
            <a:ext cx="5500688" cy="768350"/>
          </a:xfrm>
          <a:prstGeom prst="rect">
            <a:avLst/>
          </a:prstGeom>
          <a:solidFill>
            <a:srgbClr val="EEECE1">
              <a:alpha val="61176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rgbClr val="67627F"/>
              </a:buClr>
              <a:buSzPct val="95000"/>
              <a:defRPr/>
            </a:pPr>
            <a:r>
              <a:rPr lang="en-US" sz="2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If </a:t>
            </a:r>
            <a:r>
              <a:rPr lang="en-US" sz="22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you don’t have a plan your business will </a:t>
            </a:r>
            <a:r>
              <a:rPr lang="en-US" sz="2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be</a:t>
            </a:r>
            <a:br>
              <a:rPr lang="en-US" sz="2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2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forever </a:t>
            </a:r>
            <a:r>
              <a:rPr lang="en-US" sz="22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altered.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0400" y="6045200"/>
            <a:ext cx="2147888" cy="584200"/>
          </a:xfrm>
          <a:prstGeom prst="rect">
            <a:avLst/>
          </a:prstGeom>
          <a:solidFill>
            <a:srgbClr val="EEECE1">
              <a:alpha val="59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US" sz="1600" dirty="0">
                <a:solidFill>
                  <a:srgbClr val="010303"/>
                </a:solidFill>
              </a:rPr>
              <a:t>Photo taken by </a:t>
            </a:r>
            <a:br>
              <a:rPr lang="en-US" sz="1600" dirty="0">
                <a:solidFill>
                  <a:srgbClr val="010303"/>
                </a:solidFill>
              </a:rPr>
            </a:br>
            <a:r>
              <a:rPr lang="en-US" sz="1600" dirty="0">
                <a:solidFill>
                  <a:srgbClr val="010303"/>
                </a:solidFill>
              </a:rPr>
              <a:t>Agility Recovery team</a:t>
            </a:r>
          </a:p>
        </p:txBody>
      </p:sp>
    </p:spTree>
    <p:extLst>
      <p:ext uri="{BB962C8B-B14F-4D97-AF65-F5344CB8AC3E}">
        <p14:creationId xmlns:p14="http://schemas.microsoft.com/office/powerpoint/2010/main" val="3493810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sym typeface="R Avenir Roman"/>
              </a:rPr>
              <a:t>The Reality – Disasters Happen Everyday</a:t>
            </a:r>
          </a:p>
        </p:txBody>
      </p:sp>
      <p:sp>
        <p:nvSpPr>
          <p:cNvPr id="6148" name="TextBox 8"/>
          <p:cNvSpPr txBox="1">
            <a:spLocks noChangeArrowheads="1"/>
          </p:cNvSpPr>
          <p:nvPr/>
        </p:nvSpPr>
        <p:spPr bwMode="auto">
          <a:xfrm>
            <a:off x="161925" y="1154113"/>
            <a:ext cx="4303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endParaRPr lang="en-US" b="1">
              <a:solidFill>
                <a:srgbClr val="17375E"/>
              </a:solidFill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endParaRPr lang="en-US">
              <a:solidFill>
                <a:srgbClr val="17375E"/>
              </a:solidFill>
              <a:latin typeface="Calibri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endParaRPr lang="en-US">
              <a:solidFill>
                <a:srgbClr val="17375E"/>
              </a:solidFill>
              <a:latin typeface="Calibri" pitchFamily="34" charset="0"/>
            </a:endParaRPr>
          </a:p>
          <a:p>
            <a:pPr eaLnBrk="1" hangingPunct="1"/>
            <a:endParaRPr lang="en-US">
              <a:solidFill>
                <a:srgbClr val="17375E"/>
              </a:solidFill>
              <a:latin typeface="Calibri" pitchFamily="34" charset="0"/>
            </a:endParaRP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427038" y="1268413"/>
            <a:ext cx="198755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A/C Failure</a:t>
            </a:r>
          </a:p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Arson</a:t>
            </a:r>
          </a:p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Asbestos</a:t>
            </a:r>
          </a:p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Bomb Threat</a:t>
            </a:r>
          </a:p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Bomb Blast</a:t>
            </a:r>
          </a:p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Brown Out</a:t>
            </a:r>
          </a:p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Burst Pipe</a:t>
            </a:r>
          </a:p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Cable Cut</a:t>
            </a:r>
          </a:p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Chemical Spill</a:t>
            </a:r>
          </a:p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CO Fire</a:t>
            </a:r>
          </a:p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Communication Failure</a:t>
            </a:r>
          </a:p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Condensation</a:t>
            </a:r>
          </a:p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Construction</a:t>
            </a:r>
          </a:p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Coolant Leak</a:t>
            </a:r>
          </a:p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Corrupted Data</a:t>
            </a:r>
          </a:p>
          <a:p>
            <a:r>
              <a:rPr lang="en-US" sz="1400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Diesel Generator</a:t>
            </a:r>
          </a:p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Electrical Short</a:t>
            </a:r>
          </a:p>
          <a:p>
            <a:endParaRPr lang="en-US" sz="1400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  <a:p>
            <a:endParaRPr lang="en-US" sz="1400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2476500" y="1254125"/>
            <a:ext cx="1779588" cy="476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Evacuation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Explosion</a:t>
            </a:r>
          </a:p>
          <a:p>
            <a:r>
              <a:rPr lang="en-US" b="1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Fire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Flood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Fraud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Frozen Pipes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Hacker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Hail Storm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Halon Discharge</a:t>
            </a:r>
          </a:p>
          <a:p>
            <a:r>
              <a:rPr lang="en-US" b="1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Human Error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Humidity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HVAC Failure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Ice Storm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Insects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Landlord Conflict</a:t>
            </a:r>
          </a:p>
          <a:p>
            <a:r>
              <a:rPr lang="en-US" b="1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Lightning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Lost Data</a:t>
            </a:r>
          </a:p>
          <a:p>
            <a:endParaRPr lang="en-US" sz="140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4543425" y="1254125"/>
            <a:ext cx="2214563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Microwave Fade</a:t>
            </a:r>
          </a:p>
          <a:p>
            <a:r>
              <a:rPr lang="en-US" b="1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Network Failure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PCB Contamination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Plane Crash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Power Outage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Power Spike</a:t>
            </a:r>
          </a:p>
          <a:p>
            <a:r>
              <a:rPr lang="en-US" b="1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Power Surge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Programmer Error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Raw Sewage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Relocation Delay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Rodents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Roof Cave In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Sabotage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Shredded Data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Sick building</a:t>
            </a:r>
          </a:p>
          <a:p>
            <a:r>
              <a:rPr lang="en-US" b="1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Smoke Damage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Snow Storm</a:t>
            </a:r>
          </a:p>
          <a:p>
            <a:endParaRPr lang="en-US" sz="140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6802438" y="1270000"/>
            <a:ext cx="1970087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07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b="1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Faulty Sprinkler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Static Electricity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Strike Action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Terrorism</a:t>
            </a:r>
          </a:p>
          <a:p>
            <a:r>
              <a:rPr lang="en-US" b="1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Theft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Toilet Overflow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Tornado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Train Derailment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Transformer Fire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UPS Failure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Vandalism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Vehicle Crash</a:t>
            </a:r>
          </a:p>
          <a:p>
            <a:r>
              <a:rPr lang="en-US" b="1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Virus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Water (Various)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Wind Storm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Volcano</a:t>
            </a:r>
          </a:p>
          <a:p>
            <a:r>
              <a:rPr lang="en-US" sz="1400">
                <a:solidFill>
                  <a:prstClr val="black"/>
                </a:solidFill>
                <a:latin typeface="Calibri" pitchFamily="34" charset="0"/>
                <a:cs typeface="Times New Roman" pitchFamily="18" charset="0"/>
              </a:rPr>
              <a:t>Epidemic – H1N1</a:t>
            </a:r>
          </a:p>
          <a:p>
            <a:endParaRPr lang="en-US" sz="140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3578" y="5559723"/>
            <a:ext cx="456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Agility has </a:t>
            </a:r>
            <a:r>
              <a:rPr lang="en-US" sz="2400" b="1" dirty="0" smtClean="0"/>
              <a:t>NO</a:t>
            </a:r>
            <a:r>
              <a:rPr lang="en-US" sz="2400" dirty="0" smtClean="0"/>
              <a:t> exclusions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78902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9375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Calibri" pitchFamily="34" charset="0"/>
                <a:sym typeface="R Avenir Roman"/>
              </a:rPr>
              <a:t>Disasters Happen</a:t>
            </a:r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90488" y="917575"/>
            <a:ext cx="43910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82563" indent="-182563">
              <a:spcAft>
                <a:spcPts val="600"/>
              </a:spcAft>
              <a:buClr>
                <a:srgbClr val="67627F"/>
              </a:buClr>
              <a:buSzPct val="95000"/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During a disaster there are more important things to focus on instead of trying to rebuild your infrastructure. </a:t>
            </a:r>
          </a:p>
        </p:txBody>
      </p:sp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90488" y="2667000"/>
            <a:ext cx="439102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82563" indent="-182563">
              <a:spcAft>
                <a:spcPts val="600"/>
              </a:spcAft>
              <a:buClr>
                <a:srgbClr val="67627F"/>
              </a:buClr>
              <a:buSzPct val="95000"/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When you’re most vulnerable to being overcharged and underserved, you will have a partner you can trust: </a:t>
            </a:r>
          </a:p>
          <a:p>
            <a:pPr marL="800100" lvl="1" indent="-342900">
              <a:spcAft>
                <a:spcPts val="600"/>
              </a:spcAft>
              <a:buClr>
                <a:srgbClr val="67627F"/>
              </a:buClr>
              <a:buSzPct val="95000"/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25 </a:t>
            </a: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years</a:t>
            </a:r>
          </a:p>
          <a:p>
            <a:pPr marL="800100" lvl="1" indent="-342900">
              <a:spcAft>
                <a:spcPts val="600"/>
              </a:spcAft>
              <a:buClr>
                <a:srgbClr val="67627F"/>
              </a:buClr>
              <a:buSzPct val="95000"/>
              <a:buFont typeface="Wingdings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1000’s of recoveries</a:t>
            </a:r>
          </a:p>
          <a:p>
            <a:pPr marL="800100" lvl="1" indent="-342900">
              <a:spcAft>
                <a:spcPts val="600"/>
              </a:spcAft>
              <a:buClr>
                <a:srgbClr val="67627F"/>
              </a:buClr>
              <a:buSzPct val="95000"/>
              <a:buFont typeface="Wingdings" pitchFamily="2" charset="2"/>
              <a:buChar char="Ø"/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Never failed</a:t>
            </a:r>
          </a:p>
        </p:txBody>
      </p:sp>
      <p:sp>
        <p:nvSpPr>
          <p:cNvPr id="17414" name="Rectangle 3"/>
          <p:cNvSpPr>
            <a:spLocks noChangeArrowheads="1"/>
          </p:cNvSpPr>
          <p:nvPr/>
        </p:nvSpPr>
        <p:spPr bwMode="auto">
          <a:xfrm>
            <a:off x="179388" y="5867400"/>
            <a:ext cx="4391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82563" indent="-182563">
              <a:spcAft>
                <a:spcPts val="600"/>
              </a:spcAft>
              <a:buClr>
                <a:srgbClr val="67627F"/>
              </a:buClr>
              <a:buSzPct val="95000"/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Agility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will never profit </a:t>
            </a: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from your disaster.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72200" y="5867400"/>
            <a:ext cx="2971800" cy="584200"/>
          </a:xfrm>
          <a:prstGeom prst="rect">
            <a:avLst/>
          </a:prstGeom>
          <a:solidFill>
            <a:srgbClr val="EEECE1">
              <a:alpha val="43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rgbClr val="010303"/>
                </a:solidFill>
              </a:rPr>
              <a:t>Bobbi Carruth </a:t>
            </a:r>
            <a:r>
              <a:rPr lang="en-US" sz="1600" dirty="0">
                <a:solidFill>
                  <a:srgbClr val="010303"/>
                </a:solidFill>
              </a:rPr>
              <a:t>Agility Member</a:t>
            </a:r>
            <a:br>
              <a:rPr lang="en-US" sz="1600" dirty="0">
                <a:solidFill>
                  <a:srgbClr val="010303"/>
                </a:solidFill>
              </a:rPr>
            </a:br>
            <a:r>
              <a:rPr lang="en-US" sz="1600" dirty="0">
                <a:solidFill>
                  <a:srgbClr val="010303"/>
                </a:solidFill>
              </a:rPr>
              <a:t>Worthington Federal Bank</a:t>
            </a:r>
          </a:p>
        </p:txBody>
      </p:sp>
    </p:spTree>
    <p:extLst>
      <p:ext uri="{BB962C8B-B14F-4D97-AF65-F5344CB8AC3E}">
        <p14:creationId xmlns:p14="http://schemas.microsoft.com/office/powerpoint/2010/main" val="1419556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12800"/>
            <a:ext cx="9143999" cy="605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Calibri" pitchFamily="34" charset="0"/>
                <a:sym typeface="R Avenir Roman"/>
              </a:rPr>
              <a:t>Ask Yourself…</a:t>
            </a: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132897" y="870858"/>
            <a:ext cx="86772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82563" indent="-182563">
              <a:spcAft>
                <a:spcPts val="1800"/>
              </a:spcAft>
              <a:buClr>
                <a:srgbClr val="67627F"/>
              </a:buClr>
              <a:buSzPct val="95000"/>
              <a:buFontTx/>
              <a:buChar char="•"/>
            </a:pPr>
            <a:r>
              <a:rPr lang="en-US" sz="2400" dirty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Do you believe a disaster could happen?</a:t>
            </a:r>
          </a:p>
          <a:p>
            <a:pPr marL="182563" indent="-182563">
              <a:spcAft>
                <a:spcPts val="1800"/>
              </a:spcAft>
              <a:buClr>
                <a:srgbClr val="67627F"/>
              </a:buClr>
              <a:buSzPct val="95000"/>
              <a:buFontTx/>
              <a:buChar char="•"/>
            </a:pPr>
            <a:r>
              <a:rPr lang="en-US" sz="2400" dirty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Do you believe that without a plan, your business will suffer?</a:t>
            </a:r>
          </a:p>
          <a:p>
            <a:pPr marL="182563" indent="-182563">
              <a:spcAft>
                <a:spcPts val="1800"/>
              </a:spcAft>
              <a:buClr>
                <a:srgbClr val="67627F"/>
              </a:buClr>
              <a:buSzPct val="95000"/>
              <a:buFontTx/>
              <a:buChar char="•"/>
            </a:pPr>
            <a:r>
              <a:rPr lang="en-US" sz="2400" dirty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Do you believe Agility, after </a:t>
            </a:r>
            <a:r>
              <a:rPr lang="en-US" sz="240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25 </a:t>
            </a:r>
            <a:r>
              <a:rPr lang="en-US" sz="2400" dirty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years and 1000’s of recoveries </a:t>
            </a:r>
            <a:br>
              <a:rPr lang="en-US" sz="2400" dirty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dirty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will be there?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5867400"/>
            <a:ext cx="3962400" cy="584200"/>
          </a:xfrm>
          <a:prstGeom prst="rect">
            <a:avLst/>
          </a:prstGeom>
          <a:solidFill>
            <a:srgbClr val="EEECE1">
              <a:alpha val="43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US" sz="1600" b="1" dirty="0">
                <a:solidFill>
                  <a:srgbClr val="010303"/>
                </a:solidFill>
              </a:rPr>
              <a:t>DCH Credit Union </a:t>
            </a:r>
            <a:r>
              <a:rPr lang="en-US" sz="1600" dirty="0">
                <a:solidFill>
                  <a:srgbClr val="010303"/>
                </a:solidFill>
              </a:rPr>
              <a:t>Agility Members</a:t>
            </a:r>
          </a:p>
          <a:p>
            <a:pPr algn="r">
              <a:defRPr/>
            </a:pPr>
            <a:r>
              <a:rPr lang="en-US" sz="1600" dirty="0">
                <a:solidFill>
                  <a:srgbClr val="010303"/>
                </a:solidFill>
              </a:rPr>
              <a:t>Tornado Recovery</a:t>
            </a:r>
          </a:p>
        </p:txBody>
      </p:sp>
    </p:spTree>
    <p:extLst>
      <p:ext uri="{BB962C8B-B14F-4D97-AF65-F5344CB8AC3E}">
        <p14:creationId xmlns:p14="http://schemas.microsoft.com/office/powerpoint/2010/main" val="869768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23913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Calibri" pitchFamily="34" charset="0"/>
                <a:sym typeface="R Avenir Roman"/>
              </a:rPr>
              <a:t>Ask Yourself – Do You Believe?</a:t>
            </a: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166688" y="990600"/>
            <a:ext cx="8520112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rgbClr val="67627F"/>
              </a:buClr>
              <a:buSzPct val="95000"/>
            </a:pPr>
            <a:r>
              <a:rPr lang="en-US" sz="26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If you answered, “Yes,” then Agility is a fairly easy decision. </a:t>
            </a:r>
          </a:p>
          <a:p>
            <a:pPr>
              <a:spcAft>
                <a:spcPts val="600"/>
              </a:spcAft>
              <a:buClr>
                <a:srgbClr val="67627F"/>
              </a:buClr>
              <a:buSzPct val="95000"/>
            </a:pPr>
            <a:r>
              <a:rPr lang="en-US" sz="26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We welcome you as a member.</a:t>
            </a:r>
          </a:p>
        </p:txBody>
      </p:sp>
    </p:spTree>
    <p:extLst>
      <p:ext uri="{BB962C8B-B14F-4D97-AF65-F5344CB8AC3E}">
        <p14:creationId xmlns:p14="http://schemas.microsoft.com/office/powerpoint/2010/main" val="2975082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FFFFFF"/>
                </a:solidFill>
                <a:sym typeface="R Avenir Roman"/>
              </a:rPr>
              <a:t>Trevor Mickelson – Who?</a:t>
            </a:r>
            <a:endParaRPr lang="en-US" sz="2400" dirty="0">
              <a:solidFill>
                <a:srgbClr val="FFFFFF"/>
              </a:solidFill>
              <a:sym typeface="R Avenir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" y="1676400"/>
            <a:ext cx="9134880" cy="2883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4"/>
          <a:stretch/>
        </p:blipFill>
        <p:spPr>
          <a:xfrm>
            <a:off x="-76200" y="4419601"/>
            <a:ext cx="9305520" cy="266700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22602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eskenazi\Downloads\image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54" y="0"/>
            <a:ext cx="9163354" cy="687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44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 smtClean="0">
                <a:solidFill>
                  <a:srgbClr val="FFFFFF"/>
                </a:solidFill>
                <a:latin typeface="Calibri" pitchFamily="34" charset="0"/>
                <a:sym typeface="R Avenir Roman"/>
              </a:rPr>
              <a:t>www.AgilityRecovery.com</a:t>
            </a:r>
            <a:endParaRPr lang="en-US" altLang="en-US" sz="2400" dirty="0">
              <a:solidFill>
                <a:srgbClr val="FFFFFF"/>
              </a:solidFill>
              <a:latin typeface="Calibri" pitchFamily="34" charset="0"/>
              <a:sym typeface="R Avenir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634" y="1066800"/>
            <a:ext cx="7391400" cy="54203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056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 smtClean="0">
                <a:solidFill>
                  <a:srgbClr val="FFFFFF"/>
                </a:solidFill>
                <a:latin typeface="Calibri" pitchFamily="34" charset="0"/>
                <a:sym typeface="R Avenir Roman"/>
              </a:rPr>
              <a:t>www.AgilityRecovery.com</a:t>
            </a:r>
            <a:endParaRPr lang="en-US" altLang="en-US" sz="2400" dirty="0">
              <a:solidFill>
                <a:srgbClr val="FFFFFF"/>
              </a:solidFill>
              <a:latin typeface="Calibri" pitchFamily="34" charset="0"/>
              <a:sym typeface="R Avenir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" y="1066800"/>
            <a:ext cx="7467600" cy="541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712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93" y="1814287"/>
            <a:ext cx="8588736" cy="370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sky2.png" descr="/Users/joshuarudd/Desktop/AgilityRecovery/FinalArt/PowerPoint/sky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4"/>
          <p:cNvSpPr txBox="1">
            <a:spLocks noChangeArrowheads="1"/>
          </p:cNvSpPr>
          <p:nvPr/>
        </p:nvSpPr>
        <p:spPr bwMode="auto">
          <a:xfrm>
            <a:off x="30163" y="911225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66C0FF"/>
                </a:solidFill>
                <a:latin typeface="Calibri" pitchFamily="34" charset="0"/>
              </a:rPr>
              <a:t>Prepare to survive. </a:t>
            </a:r>
          </a:p>
          <a:p>
            <a:pPr algn="ctr" eaLnBrk="1" hangingPunct="1"/>
            <a:r>
              <a:rPr lang="en-US" sz="2000" dirty="0">
                <a:solidFill>
                  <a:srgbClr val="E2ECEF"/>
                </a:solidFill>
                <a:latin typeface="Calibri" pitchFamily="34" charset="0"/>
              </a:rPr>
              <a:t>For </a:t>
            </a:r>
            <a:r>
              <a:rPr lang="en-US" sz="2000" dirty="0" smtClean="0">
                <a:solidFill>
                  <a:srgbClr val="E2ECEF"/>
                </a:solidFill>
                <a:latin typeface="Calibri" pitchFamily="34" charset="0"/>
              </a:rPr>
              <a:t>over twenty-five years</a:t>
            </a:r>
            <a:r>
              <a:rPr lang="en-US" sz="2000" dirty="0">
                <a:solidFill>
                  <a:srgbClr val="E2ECEF"/>
                </a:solidFill>
                <a:latin typeface="Calibri" pitchFamily="34" charset="0"/>
              </a:rPr>
              <a:t>, tens of thousands </a:t>
            </a:r>
          </a:p>
          <a:p>
            <a:pPr algn="ctr" eaLnBrk="1" hangingPunct="1"/>
            <a:r>
              <a:rPr lang="en-US" sz="2000" dirty="0">
                <a:solidFill>
                  <a:srgbClr val="E2ECEF"/>
                </a:solidFill>
                <a:latin typeface="Calibri" pitchFamily="34" charset="0"/>
              </a:rPr>
              <a:t>of businesses have relied on Agility </a:t>
            </a:r>
          </a:p>
          <a:p>
            <a:pPr algn="ctr" eaLnBrk="1" hangingPunct="1"/>
            <a:r>
              <a:rPr lang="en-US" sz="2000" dirty="0">
                <a:solidFill>
                  <a:srgbClr val="E2ECEF"/>
                </a:solidFill>
                <a:latin typeface="Calibri" pitchFamily="34" charset="0"/>
              </a:rPr>
              <a:t>to help plan for and recover from the unthinkable. </a:t>
            </a:r>
            <a:br>
              <a:rPr lang="en-US" sz="2000" dirty="0">
                <a:solidFill>
                  <a:srgbClr val="E2ECEF"/>
                </a:solidFill>
                <a:latin typeface="Calibri" pitchFamily="34" charset="0"/>
              </a:rPr>
            </a:br>
            <a:r>
              <a:rPr lang="en-US" sz="2000" dirty="0">
                <a:solidFill>
                  <a:srgbClr val="E2ECEF"/>
                </a:solidFill>
                <a:latin typeface="Calibri" pitchFamily="34" charset="0"/>
              </a:rPr>
              <a:t>We’re ready when you are.</a:t>
            </a:r>
          </a:p>
        </p:txBody>
      </p:sp>
      <p:pic>
        <p:nvPicPr>
          <p:cNvPr id="49156" name="StackedWhiteTag.png" descr="/Users/joshuarudd/Desktop/AgilityRecovery/FinalArt/Logos/StackedWhiteTa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290513"/>
            <a:ext cx="174625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665551"/>
            <a:ext cx="914400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 smtClean="0"/>
              <a:t>QUESTIONS?</a:t>
            </a:r>
          </a:p>
          <a:p>
            <a:pPr algn="ctr" eaLnBrk="1" hangingPunct="1"/>
            <a:endParaRPr lang="en-US" altLang="en-US" b="1" dirty="0"/>
          </a:p>
          <a:p>
            <a:pPr algn="ctr" eaLnBrk="1" hangingPunct="1"/>
            <a:r>
              <a:rPr lang="en-US" altLang="en-US" b="1" dirty="0" smtClean="0">
                <a:latin typeface="+mn-lt"/>
              </a:rPr>
              <a:t>Trevor Mickelson - 720-490-4531</a:t>
            </a:r>
            <a:endParaRPr lang="en-US" altLang="en-US" b="1" dirty="0">
              <a:latin typeface="+mn-lt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b="1" dirty="0">
                <a:latin typeface="+mn-lt"/>
              </a:rPr>
              <a:t>CPA Practice Leader</a:t>
            </a:r>
          </a:p>
          <a:p>
            <a:pPr algn="ctr" eaLnBrk="1" hangingPunct="1"/>
            <a:r>
              <a:rPr lang="en-US" altLang="en-US" b="1" dirty="0" smtClean="0">
                <a:solidFill>
                  <a:srgbClr val="F8F8F8"/>
                </a:solidFill>
                <a:latin typeface="+mn-lt"/>
              </a:rPr>
              <a:t>Trevor.Mickelson@AgilityRecovery.com</a:t>
            </a:r>
            <a:endParaRPr lang="en-US" altLang="en-US" b="1" dirty="0">
              <a:solidFill>
                <a:srgbClr val="F8F8F8"/>
              </a:solidFill>
              <a:latin typeface="+mn-lt"/>
            </a:endParaRPr>
          </a:p>
          <a:p>
            <a:pPr algn="ctr" eaLnBrk="1" hangingPunct="1"/>
            <a:endParaRPr lang="en-US" alt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3120" y="3227023"/>
            <a:ext cx="2194560" cy="4173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94416"/>
            <a:ext cx="2737339" cy="2499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6389" y="894415"/>
            <a:ext cx="2773913" cy="2332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769075"/>
            <a:ext cx="2286000" cy="3088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120" y="116115"/>
            <a:ext cx="7201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FFFF"/>
                </a:solidFill>
                <a:sym typeface="R Avenir Roman"/>
              </a:rPr>
              <a:t>Trevor Mickelson – Who?</a:t>
            </a:r>
            <a:endParaRPr lang="en-US" sz="3200" b="1" dirty="0">
              <a:solidFill>
                <a:srgbClr val="FFFFFF"/>
              </a:solidFill>
              <a:sym typeface="R Avenir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240" y="4093029"/>
            <a:ext cx="2853623" cy="2585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3403469"/>
            <a:ext cx="2637775" cy="3517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772" y="1302747"/>
            <a:ext cx="3288436" cy="24663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2219" y="973396"/>
            <a:ext cx="2011680" cy="2341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57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0" y="16102"/>
            <a:ext cx="7210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rgbClr val="FFFFFF"/>
                </a:solidFill>
                <a:latin typeface="+mj-lt"/>
                <a:sym typeface="R Avenir Roman"/>
              </a:rPr>
              <a:t>Rule #1 - Don’t Be Grumpy</a:t>
            </a:r>
            <a:endParaRPr lang="en-US" sz="3600" b="1" dirty="0">
              <a:solidFill>
                <a:srgbClr val="FFFFFF"/>
              </a:solidFill>
              <a:latin typeface="+mj-lt"/>
              <a:sym typeface="R Avenir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995561"/>
            <a:ext cx="8493414" cy="56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7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invGray">
          <a:xfrm>
            <a:off x="457200" y="1447800"/>
            <a:ext cx="82296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>
                <a:solidFill>
                  <a:srgbClr val="B0B1B3"/>
                </a:solidFill>
              </a:rPr>
              <a:t>Image fills this entire area</a:t>
            </a:r>
          </a:p>
          <a:p>
            <a:pPr algn="ctr"/>
            <a:endParaRPr lang="en-US" altLang="en-US" sz="2200">
              <a:solidFill>
                <a:srgbClr val="B0B1B3"/>
              </a:solidFill>
            </a:endParaRPr>
          </a:p>
          <a:p>
            <a:pPr algn="ctr"/>
            <a:r>
              <a:rPr lang="en-US" altLang="en-US" sz="2200">
                <a:solidFill>
                  <a:srgbClr val="B0B1B3"/>
                </a:solidFill>
              </a:rPr>
              <a:t>(OR originates at the upper left corner of the area </a:t>
            </a:r>
            <a:br>
              <a:rPr lang="en-US" altLang="en-US" sz="2200">
                <a:solidFill>
                  <a:srgbClr val="B0B1B3"/>
                </a:solidFill>
              </a:rPr>
            </a:br>
            <a:r>
              <a:rPr lang="en-US" altLang="en-US" sz="2200">
                <a:solidFill>
                  <a:srgbClr val="B0B1B3"/>
                </a:solidFill>
              </a:rPr>
              <a:t>outlined and is sized to the full width or height of this </a:t>
            </a:r>
            <a:br>
              <a:rPr lang="en-US" altLang="en-US" sz="2200">
                <a:solidFill>
                  <a:srgbClr val="B0B1B3"/>
                </a:solidFill>
              </a:rPr>
            </a:br>
            <a:r>
              <a:rPr lang="en-US" altLang="en-US" sz="2200">
                <a:solidFill>
                  <a:srgbClr val="B0B1B3"/>
                </a:solidFill>
              </a:rPr>
              <a:t>bounding box.)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343400" y="6400800"/>
            <a:ext cx="4800600" cy="304800"/>
          </a:xfrm>
          <a:prstGeom prst="rect">
            <a:avLst/>
          </a:prstGeom>
        </p:spPr>
        <p:txBody>
          <a:bodyPr/>
          <a:lstStyle/>
          <a:p>
            <a:pPr marL="233363" indent="-233363" algn="ctr" eaLnBrk="0" hangingPunct="0">
              <a:spcBef>
                <a:spcPct val="60000"/>
              </a:spcBef>
              <a:buClr>
                <a:srgbClr val="B0B1B3"/>
              </a:buClr>
              <a:defRPr/>
            </a:pPr>
            <a:r>
              <a:rPr lang="en-US" sz="2000" kern="0" dirty="0">
                <a:solidFill>
                  <a:srgbClr val="000063"/>
                </a:solidFill>
                <a:latin typeface="+mn-lt"/>
                <a:cs typeface="+mn-cs"/>
              </a:rPr>
              <a:t>Source: Swiss Re (</a:t>
            </a:r>
            <a:r>
              <a:rPr lang="en-US" sz="2000" i="1" kern="0" dirty="0">
                <a:solidFill>
                  <a:srgbClr val="000063"/>
                </a:solidFill>
                <a:latin typeface="+mn-lt"/>
                <a:cs typeface="+mn-cs"/>
              </a:rPr>
              <a:t>sigma</a:t>
            </a:r>
            <a:r>
              <a:rPr lang="en-US" sz="2000" kern="0" dirty="0">
                <a:solidFill>
                  <a:srgbClr val="000063"/>
                </a:solidFill>
                <a:latin typeface="+mn-lt"/>
                <a:cs typeface="+mn-cs"/>
              </a:rPr>
              <a:t> issue 1/2011)</a:t>
            </a:r>
          </a:p>
        </p:txBody>
      </p:sp>
      <p:pic>
        <p:nvPicPr>
          <p:cNvPr id="6" name="Picture 12" descr="Graph showing insured catastrophe loses, 1970-20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4400"/>
            <a:ext cx="9144000" cy="537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FFFFFF"/>
                </a:solidFill>
              </a:rPr>
              <a:t>US </a:t>
            </a:r>
            <a:r>
              <a:rPr lang="en-US" sz="2400" dirty="0">
                <a:solidFill>
                  <a:srgbClr val="FFFFFF"/>
                </a:solidFill>
              </a:rPr>
              <a:t>Billion </a:t>
            </a:r>
            <a:r>
              <a:rPr lang="en-US" sz="2400" dirty="0" smtClean="0">
                <a:solidFill>
                  <a:srgbClr val="FFFFFF"/>
                </a:solidFill>
              </a:rPr>
              <a:t>Cost of Disasters</a:t>
            </a:r>
            <a:endParaRPr lang="en-US" sz="2400" dirty="0">
              <a:solidFill>
                <a:srgbClr val="FFFFFF"/>
              </a:solidFill>
              <a:sym typeface="R 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652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14720"/>
            <a:ext cx="9144000" cy="604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Calibri" pitchFamily="34" charset="0"/>
                <a:sym typeface="R Avenir Roman"/>
              </a:rPr>
              <a:t>Agility Recovery - History</a:t>
            </a: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312738" y="990600"/>
            <a:ext cx="85185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  <a:buClr>
                <a:srgbClr val="67627F"/>
              </a:buClr>
              <a:buSzPct val="95000"/>
            </a:pPr>
            <a:r>
              <a:rPr lang="en-US" sz="24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Started by General Electric </a:t>
            </a:r>
            <a:r>
              <a:rPr lang="en-US" sz="24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25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years ago.</a:t>
            </a:r>
          </a:p>
          <a:p>
            <a:pPr algn="ctr">
              <a:spcAft>
                <a:spcPts val="600"/>
              </a:spcAft>
              <a:buClr>
                <a:srgbClr val="67627F"/>
              </a:buClr>
              <a:buSzPct val="95000"/>
            </a:pPr>
            <a:r>
              <a:rPr lang="en-US" sz="24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Saw a need to recover at or near the </a:t>
            </a:r>
            <a:r>
              <a:rPr lang="en-US" sz="24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businesses’ </a:t>
            </a:r>
            <a:r>
              <a:rPr lang="en-US" sz="2400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normal location.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400" y="6045200"/>
            <a:ext cx="2147888" cy="58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US" sz="1600" dirty="0">
                <a:solidFill>
                  <a:schemeClr val="accent1"/>
                </a:solidFill>
              </a:rPr>
              <a:t>Photo taken by 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Agility Recovery team</a:t>
            </a:r>
          </a:p>
        </p:txBody>
      </p:sp>
    </p:spTree>
    <p:extLst>
      <p:ext uri="{BB962C8B-B14F-4D97-AF65-F5344CB8AC3E}">
        <p14:creationId xmlns:p14="http://schemas.microsoft.com/office/powerpoint/2010/main" val="3061438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74" y="5723055"/>
            <a:ext cx="1967742" cy="1025798"/>
          </a:xfrm>
          <a:prstGeom prst="rect">
            <a:avLst/>
          </a:prstGeom>
          <a:effectLst/>
        </p:spPr>
      </p:pic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-20076" y="30617"/>
            <a:ext cx="70485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chemeClr val="bg1"/>
                </a:solidFill>
                <a:latin typeface="Calibri" pitchFamily="34" charset="0"/>
                <a:sym typeface="R Avenir Roman"/>
              </a:rPr>
              <a:t>Partners – Endorsements </a:t>
            </a:r>
            <a:endParaRPr lang="en-US" altLang="en-US" sz="3600" b="1" dirty="0">
              <a:solidFill>
                <a:schemeClr val="bg1"/>
              </a:solidFill>
              <a:latin typeface="Calibri" pitchFamily="34" charset="0"/>
              <a:sym typeface="R Avenir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" y="928689"/>
            <a:ext cx="2543053" cy="1104969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02" y="1829549"/>
            <a:ext cx="4000611" cy="831091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818" y="825929"/>
            <a:ext cx="2011680" cy="961319"/>
          </a:xfrm>
          <a:prstGeom prst="rect">
            <a:avLst/>
          </a:prstGeom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677" y="1795939"/>
            <a:ext cx="2049568" cy="825265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" y="4685361"/>
            <a:ext cx="1427166" cy="2140749"/>
          </a:xfrm>
          <a:prstGeom prst="rect">
            <a:avLst/>
          </a:prstGeom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11" y="2621204"/>
            <a:ext cx="1634081" cy="1111175"/>
          </a:xfrm>
          <a:prstGeom prst="rect">
            <a:avLst/>
          </a:prstGeom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615" y="887012"/>
            <a:ext cx="2003693" cy="856535"/>
          </a:xfrm>
          <a:prstGeom prst="rect">
            <a:avLst/>
          </a:prstGeom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87" y="4844137"/>
            <a:ext cx="2570426" cy="854552"/>
          </a:xfrm>
          <a:prstGeom prst="rect">
            <a:avLst/>
          </a:prstGeom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" y="2833825"/>
            <a:ext cx="1905000" cy="981075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60" y="2646752"/>
            <a:ext cx="1784047" cy="1056407"/>
          </a:xfrm>
          <a:prstGeom prst="rect">
            <a:avLst/>
          </a:prstGeom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2" r="6234" b="19648"/>
          <a:stretch/>
        </p:blipFill>
        <p:spPr>
          <a:xfrm>
            <a:off x="1371600" y="5236728"/>
            <a:ext cx="1883801" cy="1541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8" y="5865146"/>
            <a:ext cx="3288716" cy="929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327" y="3814900"/>
            <a:ext cx="3168321" cy="7598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648" y="2699856"/>
            <a:ext cx="3795726" cy="764206"/>
          </a:xfrm>
          <a:prstGeom prst="rect">
            <a:avLst/>
          </a:prstGeom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69" y="3663016"/>
            <a:ext cx="3539883" cy="1063616"/>
          </a:xfrm>
          <a:prstGeom prst="rect">
            <a:avLst/>
          </a:prstGeom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8" y="2208571"/>
            <a:ext cx="2466333" cy="4381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681" y="914049"/>
            <a:ext cx="1696212" cy="9326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24" y="4807521"/>
            <a:ext cx="1314553" cy="746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1"/>
          <a:stretch/>
        </p:blipFill>
        <p:spPr>
          <a:xfrm>
            <a:off x="116464" y="3812232"/>
            <a:ext cx="1645920" cy="914400"/>
          </a:xfrm>
          <a:prstGeom prst="rect">
            <a:avLst/>
          </a:prstGeom>
          <a:effectLst/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53" y="1289148"/>
            <a:ext cx="2591810" cy="172787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52" y="4798604"/>
            <a:ext cx="1676400" cy="98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203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161925" y="204788"/>
            <a:ext cx="704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400" dirty="0" smtClean="0">
                <a:solidFill>
                  <a:srgbClr val="FFFFFF"/>
                </a:solidFill>
                <a:latin typeface="Calibri" pitchFamily="34" charset="0"/>
                <a:sym typeface="R Avenir Roman"/>
              </a:rPr>
              <a:t>Insurance Endorsements and Partners</a:t>
            </a:r>
            <a:endParaRPr lang="en-US" altLang="en-US" sz="2400" dirty="0">
              <a:solidFill>
                <a:srgbClr val="FFFFFF"/>
              </a:solidFill>
              <a:latin typeface="Calibri" pitchFamily="34" charset="0"/>
              <a:sym typeface="R Avenir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838201"/>
            <a:ext cx="7162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483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Technic">
  <a:themeElements>
    <a:clrScheme name="Custom 2">
      <a:dk1>
        <a:srgbClr val="E2ECEF"/>
      </a:dk1>
      <a:lt1>
        <a:srgbClr val="E2ECEF"/>
      </a:lt1>
      <a:dk2>
        <a:srgbClr val="C5D9DF"/>
      </a:dk2>
      <a:lt2>
        <a:srgbClr val="A7C6CF"/>
      </a:lt2>
      <a:accent1>
        <a:srgbClr val="FFFFFF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70C0"/>
      </a:hlink>
      <a:folHlink>
        <a:srgbClr val="0070C0"/>
      </a:folHlink>
    </a:clrScheme>
    <a:fontScheme name="5_Technic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Franklin Gothic Medium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808080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C0C0C0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Techn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5_Technic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13484</TotalTime>
  <Words>855</Words>
  <Application>Microsoft Office PowerPoint</Application>
  <PresentationFormat>On-screen Show (4:3)</PresentationFormat>
  <Paragraphs>231</Paragraphs>
  <Slides>34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8_Technic</vt:lpstr>
      <vt:lpstr>2_Default Design</vt:lpstr>
      <vt:lpstr>7_Technic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Partners &amp; Associations</dc:title>
  <dc:creator>Bob Boyd</dc:creator>
  <cp:lastModifiedBy>Trevor Mickelson</cp:lastModifiedBy>
  <cp:revision>265</cp:revision>
  <cp:lastPrinted>2014-01-13T15:21:46Z</cp:lastPrinted>
  <dcterms:created xsi:type="dcterms:W3CDTF">2009-10-05T18:37:58Z</dcterms:created>
  <dcterms:modified xsi:type="dcterms:W3CDTF">2015-03-20T15:29:08Z</dcterms:modified>
</cp:coreProperties>
</file>